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27"/>
  </p:notesMasterIdLst>
  <p:handoutMasterIdLst>
    <p:handoutMasterId r:id="rId28"/>
  </p:handoutMasterIdLst>
  <p:sldIdLst>
    <p:sldId id="259" r:id="rId4"/>
    <p:sldId id="261" r:id="rId5"/>
    <p:sldId id="267" r:id="rId6"/>
    <p:sldId id="268" r:id="rId7"/>
    <p:sldId id="269" r:id="rId8"/>
    <p:sldId id="260" r:id="rId9"/>
    <p:sldId id="270" r:id="rId10"/>
    <p:sldId id="272" r:id="rId11"/>
    <p:sldId id="273" r:id="rId12"/>
    <p:sldId id="274" r:id="rId13"/>
    <p:sldId id="276" r:id="rId14"/>
    <p:sldId id="278" r:id="rId15"/>
    <p:sldId id="279" r:id="rId16"/>
    <p:sldId id="280" r:id="rId17"/>
    <p:sldId id="281" r:id="rId18"/>
    <p:sldId id="266" r:id="rId19"/>
    <p:sldId id="282" r:id="rId20"/>
    <p:sldId id="284" r:id="rId21"/>
    <p:sldId id="285" r:id="rId22"/>
    <p:sldId id="271" r:id="rId23"/>
    <p:sldId id="283" r:id="rId24"/>
    <p:sldId id="264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B2B46"/>
    <a:srgbClr val="346297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D3ADA7-C50F-403E-8767-ADEEE740F3AF}" v="30" dt="2022-06-20T19:01:51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O'Neill" userId="1efe2682bfbbd817" providerId="LiveId" clId="{2DD3ADA7-C50F-403E-8767-ADEEE740F3AF}"/>
    <pc:docChg chg="undo redo custSel addSld delSld modSld sldOrd">
      <pc:chgData name="James O'Neill" userId="1efe2682bfbbd817" providerId="LiveId" clId="{2DD3ADA7-C50F-403E-8767-ADEEE740F3AF}" dt="2022-06-23T12:13:50.614" v="1452" actId="6549"/>
      <pc:docMkLst>
        <pc:docMk/>
      </pc:docMkLst>
      <pc:sldChg chg="add del">
        <pc:chgData name="James O'Neill" userId="1efe2682bfbbd817" providerId="LiveId" clId="{2DD3ADA7-C50F-403E-8767-ADEEE740F3AF}" dt="2022-06-20T17:05:50.704" v="66"/>
        <pc:sldMkLst>
          <pc:docMk/>
          <pc:sldMk cId="3142393447" sldId="257"/>
        </pc:sldMkLst>
      </pc:sldChg>
      <pc:sldChg chg="add del">
        <pc:chgData name="James O'Neill" userId="1efe2682bfbbd817" providerId="LiveId" clId="{2DD3ADA7-C50F-403E-8767-ADEEE740F3AF}" dt="2022-06-20T17:05:50.704" v="66"/>
        <pc:sldMkLst>
          <pc:docMk/>
          <pc:sldMk cId="737601052" sldId="258"/>
        </pc:sldMkLst>
      </pc:sldChg>
      <pc:sldChg chg="modSp mod">
        <pc:chgData name="James O'Neill" userId="1efe2682bfbbd817" providerId="LiveId" clId="{2DD3ADA7-C50F-403E-8767-ADEEE740F3AF}" dt="2022-06-20T19:35:28.535" v="1238" actId="20577"/>
        <pc:sldMkLst>
          <pc:docMk/>
          <pc:sldMk cId="2970004164" sldId="259"/>
        </pc:sldMkLst>
        <pc:spChg chg="mod">
          <ac:chgData name="James O'Neill" userId="1efe2682bfbbd817" providerId="LiveId" clId="{2DD3ADA7-C50F-403E-8767-ADEEE740F3AF}" dt="2022-06-20T19:35:28.535" v="1238" actId="20577"/>
          <ac:spMkLst>
            <pc:docMk/>
            <pc:sldMk cId="2970004164" sldId="259"/>
            <ac:spMk id="2" creationId="{AF2C3F19-9F6F-1450-84BC-A80357F35940}"/>
          </ac:spMkLst>
        </pc:spChg>
      </pc:sldChg>
      <pc:sldChg chg="del">
        <pc:chgData name="James O'Neill" userId="1efe2682bfbbd817" providerId="LiveId" clId="{2DD3ADA7-C50F-403E-8767-ADEEE740F3AF}" dt="2022-06-20T17:07:06.397" v="90" actId="47"/>
        <pc:sldMkLst>
          <pc:docMk/>
          <pc:sldMk cId="1101361508" sldId="260"/>
        </pc:sldMkLst>
      </pc:sldChg>
      <pc:sldChg chg="modSp add del mod">
        <pc:chgData name="James O'Neill" userId="1efe2682bfbbd817" providerId="LiveId" clId="{2DD3ADA7-C50F-403E-8767-ADEEE740F3AF}" dt="2022-06-20T17:13:42.903" v="317" actId="1035"/>
        <pc:sldMkLst>
          <pc:docMk/>
          <pc:sldMk cId="2624538410" sldId="260"/>
        </pc:sldMkLst>
        <pc:picChg chg="mod">
          <ac:chgData name="James O'Neill" userId="1efe2682bfbbd817" providerId="LiveId" clId="{2DD3ADA7-C50F-403E-8767-ADEEE740F3AF}" dt="2022-06-20T17:13:42.903" v="317" actId="1035"/>
          <ac:picMkLst>
            <pc:docMk/>
            <pc:sldMk cId="2624538410" sldId="260"/>
            <ac:picMk id="5" creationId="{A625B4FC-1940-1FA4-5195-4BCF9E76632F}"/>
          </ac:picMkLst>
        </pc:picChg>
        <pc:picChg chg="mod">
          <ac:chgData name="James O'Neill" userId="1efe2682bfbbd817" providerId="LiveId" clId="{2DD3ADA7-C50F-403E-8767-ADEEE740F3AF}" dt="2022-06-20T17:13:42.903" v="317" actId="1035"/>
          <ac:picMkLst>
            <pc:docMk/>
            <pc:sldMk cId="2624538410" sldId="260"/>
            <ac:picMk id="7" creationId="{F8CA2241-4004-D316-C3DF-D9C8CB30124D}"/>
          </ac:picMkLst>
        </pc:picChg>
        <pc:picChg chg="mod">
          <ac:chgData name="James O'Neill" userId="1efe2682bfbbd817" providerId="LiveId" clId="{2DD3ADA7-C50F-403E-8767-ADEEE740F3AF}" dt="2022-06-20T17:13:42.903" v="317" actId="1035"/>
          <ac:picMkLst>
            <pc:docMk/>
            <pc:sldMk cId="2624538410" sldId="260"/>
            <ac:picMk id="9" creationId="{F7B05A75-E912-481A-C77B-8A24E7678F81}"/>
          </ac:picMkLst>
        </pc:picChg>
        <pc:picChg chg="mod">
          <ac:chgData name="James O'Neill" userId="1efe2682bfbbd817" providerId="LiveId" clId="{2DD3ADA7-C50F-403E-8767-ADEEE740F3AF}" dt="2022-06-20T17:13:42.903" v="317" actId="1035"/>
          <ac:picMkLst>
            <pc:docMk/>
            <pc:sldMk cId="2624538410" sldId="260"/>
            <ac:picMk id="13" creationId="{606DC784-F467-D75F-9FF0-DCEACE8A8A6B}"/>
          </ac:picMkLst>
        </pc:picChg>
      </pc:sldChg>
      <pc:sldChg chg="add del">
        <pc:chgData name="James O'Neill" userId="1efe2682bfbbd817" providerId="LiveId" clId="{2DD3ADA7-C50F-403E-8767-ADEEE740F3AF}" dt="2022-06-20T17:05:50.704" v="66"/>
        <pc:sldMkLst>
          <pc:docMk/>
          <pc:sldMk cId="1503082933" sldId="262"/>
        </pc:sldMkLst>
      </pc:sldChg>
      <pc:sldChg chg="add del">
        <pc:chgData name="James O'Neill" userId="1efe2682bfbbd817" providerId="LiveId" clId="{2DD3ADA7-C50F-403E-8767-ADEEE740F3AF}" dt="2022-06-20T17:05:50.704" v="66"/>
        <pc:sldMkLst>
          <pc:docMk/>
          <pc:sldMk cId="788407226" sldId="263"/>
        </pc:sldMkLst>
      </pc:sldChg>
      <pc:sldChg chg="del">
        <pc:chgData name="James O'Neill" userId="1efe2682bfbbd817" providerId="LiveId" clId="{2DD3ADA7-C50F-403E-8767-ADEEE740F3AF}" dt="2022-06-20T17:04:31.038" v="61" actId="47"/>
        <pc:sldMkLst>
          <pc:docMk/>
          <pc:sldMk cId="3422363708" sldId="263"/>
        </pc:sldMkLst>
      </pc:sldChg>
      <pc:sldChg chg="delSp mod">
        <pc:chgData name="James O'Neill" userId="1efe2682bfbbd817" providerId="LiveId" clId="{2DD3ADA7-C50F-403E-8767-ADEEE740F3AF}" dt="2022-06-20T18:38:06.279" v="1178" actId="478"/>
        <pc:sldMkLst>
          <pc:docMk/>
          <pc:sldMk cId="3434842826" sldId="265"/>
        </pc:sldMkLst>
        <pc:spChg chg="del">
          <ac:chgData name="James O'Neill" userId="1efe2682bfbbd817" providerId="LiveId" clId="{2DD3ADA7-C50F-403E-8767-ADEEE740F3AF}" dt="2022-06-20T18:38:06.279" v="1178" actId="478"/>
          <ac:spMkLst>
            <pc:docMk/>
            <pc:sldMk cId="3434842826" sldId="265"/>
            <ac:spMk id="10" creationId="{E7911686-C4FE-022C-2490-99F4F5BFDF39}"/>
          </ac:spMkLst>
        </pc:spChg>
      </pc:sldChg>
      <pc:sldChg chg="add del">
        <pc:chgData name="James O'Neill" userId="1efe2682bfbbd817" providerId="LiveId" clId="{2DD3ADA7-C50F-403E-8767-ADEEE740F3AF}" dt="2022-06-20T17:57:31.868" v="878"/>
        <pc:sldMkLst>
          <pc:docMk/>
          <pc:sldMk cId="1693486257" sldId="266"/>
        </pc:sldMkLst>
      </pc:sldChg>
      <pc:sldChg chg="del">
        <pc:chgData name="James O'Neill" userId="1efe2682bfbbd817" providerId="LiveId" clId="{2DD3ADA7-C50F-403E-8767-ADEEE740F3AF}" dt="2022-06-20T17:04:31.038" v="61" actId="47"/>
        <pc:sldMkLst>
          <pc:docMk/>
          <pc:sldMk cId="2961006699" sldId="266"/>
        </pc:sldMkLst>
      </pc:sldChg>
      <pc:sldChg chg="modSp mod">
        <pc:chgData name="James O'Neill" userId="1efe2682bfbbd817" providerId="LiveId" clId="{2DD3ADA7-C50F-403E-8767-ADEEE740F3AF}" dt="2022-06-23T12:13:50.614" v="1452" actId="6549"/>
        <pc:sldMkLst>
          <pc:docMk/>
          <pc:sldMk cId="751095604" sldId="267"/>
        </pc:sldMkLst>
        <pc:spChg chg="mod">
          <ac:chgData name="James O'Neill" userId="1efe2682bfbbd817" providerId="LiveId" clId="{2DD3ADA7-C50F-403E-8767-ADEEE740F3AF}" dt="2022-06-23T12:13:50.614" v="1452" actId="6549"/>
          <ac:spMkLst>
            <pc:docMk/>
            <pc:sldMk cId="751095604" sldId="267"/>
            <ac:spMk id="5" creationId="{93312970-1382-905E-DF3A-5D367E6E7736}"/>
          </ac:spMkLst>
        </pc:spChg>
      </pc:sldChg>
      <pc:sldChg chg="add del">
        <pc:chgData name="James O'Neill" userId="1efe2682bfbbd817" providerId="LiveId" clId="{2DD3ADA7-C50F-403E-8767-ADEEE740F3AF}" dt="2022-06-20T17:05:50.704" v="66"/>
        <pc:sldMkLst>
          <pc:docMk/>
          <pc:sldMk cId="2624538410" sldId="268"/>
        </pc:sldMkLst>
      </pc:sldChg>
      <pc:sldChg chg="modSp new mod">
        <pc:chgData name="James O'Neill" userId="1efe2682bfbbd817" providerId="LiveId" clId="{2DD3ADA7-C50F-403E-8767-ADEEE740F3AF}" dt="2022-06-20T19:05:07.368" v="1220" actId="2711"/>
        <pc:sldMkLst>
          <pc:docMk/>
          <pc:sldMk cId="2831264021" sldId="268"/>
        </pc:sldMkLst>
        <pc:spChg chg="mod">
          <ac:chgData name="James O'Neill" userId="1efe2682bfbbd817" providerId="LiveId" clId="{2DD3ADA7-C50F-403E-8767-ADEEE740F3AF}" dt="2022-06-20T17:06:56.955" v="88"/>
          <ac:spMkLst>
            <pc:docMk/>
            <pc:sldMk cId="2831264021" sldId="268"/>
            <ac:spMk id="2" creationId="{5C76B0EB-2088-C9BE-FF4A-627E049D1628}"/>
          </ac:spMkLst>
        </pc:spChg>
        <pc:spChg chg="mod">
          <ac:chgData name="James O'Neill" userId="1efe2682bfbbd817" providerId="LiveId" clId="{2DD3ADA7-C50F-403E-8767-ADEEE740F3AF}" dt="2022-06-20T19:05:07.368" v="1220" actId="2711"/>
          <ac:spMkLst>
            <pc:docMk/>
            <pc:sldMk cId="2831264021" sldId="268"/>
            <ac:spMk id="3" creationId="{97121577-5A92-7051-CF1F-DFDB7F412400}"/>
          </ac:spMkLst>
        </pc:spChg>
      </pc:sldChg>
      <pc:sldChg chg="modSp add del mod">
        <pc:chgData name="James O'Neill" userId="1efe2682bfbbd817" providerId="LiveId" clId="{2DD3ADA7-C50F-403E-8767-ADEEE740F3AF}" dt="2022-06-20T17:05:50.704" v="66"/>
        <pc:sldMkLst>
          <pc:docMk/>
          <pc:sldMk cId="2809721076" sldId="269"/>
        </pc:sldMkLst>
        <pc:spChg chg="mod">
          <ac:chgData name="James O'Neill" userId="1efe2682bfbbd817" providerId="LiveId" clId="{2DD3ADA7-C50F-403E-8767-ADEEE740F3AF}" dt="2022-06-20T17:05:50.704" v="66"/>
          <ac:spMkLst>
            <pc:docMk/>
            <pc:sldMk cId="2809721076" sldId="269"/>
            <ac:spMk id="4" creationId="{7495072E-1B35-A03F-7458-05E5021E7176}"/>
          </ac:spMkLst>
        </pc:spChg>
      </pc:sldChg>
      <pc:sldChg chg="addSp delSp modSp new mod">
        <pc:chgData name="James O'Neill" userId="1efe2682bfbbd817" providerId="LiveId" clId="{2DD3ADA7-C50F-403E-8767-ADEEE740F3AF}" dt="2022-06-20T17:10:43.745" v="230" actId="114"/>
        <pc:sldMkLst>
          <pc:docMk/>
          <pc:sldMk cId="2978464592" sldId="269"/>
        </pc:sldMkLst>
        <pc:spChg chg="mod">
          <ac:chgData name="James O'Neill" userId="1efe2682bfbbd817" providerId="LiveId" clId="{2DD3ADA7-C50F-403E-8767-ADEEE740F3AF}" dt="2022-06-20T17:09:51.830" v="211" actId="20577"/>
          <ac:spMkLst>
            <pc:docMk/>
            <pc:sldMk cId="2978464592" sldId="269"/>
            <ac:spMk id="2" creationId="{EC4062D9-F393-3219-EBFA-EF0AF420E921}"/>
          </ac:spMkLst>
        </pc:spChg>
        <pc:spChg chg="mod">
          <ac:chgData name="James O'Neill" userId="1efe2682bfbbd817" providerId="LiveId" clId="{2DD3ADA7-C50F-403E-8767-ADEEE740F3AF}" dt="2022-06-20T17:10:43.745" v="230" actId="114"/>
          <ac:spMkLst>
            <pc:docMk/>
            <pc:sldMk cId="2978464592" sldId="269"/>
            <ac:spMk id="3" creationId="{B201D3A0-2094-D413-C17C-4F41CFC6BCFD}"/>
          </ac:spMkLst>
        </pc:spChg>
        <pc:spChg chg="add del">
          <ac:chgData name="James O'Neill" userId="1efe2682bfbbd817" providerId="LiveId" clId="{2DD3ADA7-C50F-403E-8767-ADEEE740F3AF}" dt="2022-06-20T17:07:18.176" v="92" actId="22"/>
          <ac:spMkLst>
            <pc:docMk/>
            <pc:sldMk cId="2978464592" sldId="269"/>
            <ac:spMk id="5" creationId="{5DC060A1-DEA4-1B99-B683-6C66F67AFA57}"/>
          </ac:spMkLst>
        </pc:spChg>
      </pc:sldChg>
      <pc:sldChg chg="modSp new mod">
        <pc:chgData name="James O'Neill" userId="1efe2682bfbbd817" providerId="LiveId" clId="{2DD3ADA7-C50F-403E-8767-ADEEE740F3AF}" dt="2022-06-20T17:18:56.514" v="365"/>
        <pc:sldMkLst>
          <pc:docMk/>
          <pc:sldMk cId="3481454735" sldId="270"/>
        </pc:sldMkLst>
        <pc:spChg chg="mod">
          <ac:chgData name="James O'Neill" userId="1efe2682bfbbd817" providerId="LiveId" clId="{2DD3ADA7-C50F-403E-8767-ADEEE740F3AF}" dt="2022-06-20T17:18:56.514" v="365"/>
          <ac:spMkLst>
            <pc:docMk/>
            <pc:sldMk cId="3481454735" sldId="270"/>
            <ac:spMk id="2" creationId="{0534ECAF-98A6-1B4D-2D75-180053371CC4}"/>
          </ac:spMkLst>
        </pc:spChg>
        <pc:spChg chg="mod">
          <ac:chgData name="James O'Neill" userId="1efe2682bfbbd817" providerId="LiveId" clId="{2DD3ADA7-C50F-403E-8767-ADEEE740F3AF}" dt="2022-06-20T17:18:46.174" v="364" actId="20577"/>
          <ac:spMkLst>
            <pc:docMk/>
            <pc:sldMk cId="3481454735" sldId="270"/>
            <ac:spMk id="3" creationId="{D4661136-BCE1-5DE2-9EA0-6CA239830899}"/>
          </ac:spMkLst>
        </pc:spChg>
      </pc:sldChg>
      <pc:sldChg chg="add del">
        <pc:chgData name="James O'Neill" userId="1efe2682bfbbd817" providerId="LiveId" clId="{2DD3ADA7-C50F-403E-8767-ADEEE740F3AF}" dt="2022-06-20T17:05:50.704" v="66"/>
        <pc:sldMkLst>
          <pc:docMk/>
          <pc:sldMk cId="3833242079" sldId="270"/>
        </pc:sldMkLst>
      </pc:sldChg>
      <pc:sldChg chg="modSp add mod">
        <pc:chgData name="James O'Neill" userId="1efe2682bfbbd817" providerId="LiveId" clId="{2DD3ADA7-C50F-403E-8767-ADEEE740F3AF}" dt="2022-06-20T18:32:45.353" v="909" actId="1076"/>
        <pc:sldMkLst>
          <pc:docMk/>
          <pc:sldMk cId="353423922" sldId="271"/>
        </pc:sldMkLst>
        <pc:spChg chg="mod">
          <ac:chgData name="James O'Neill" userId="1efe2682bfbbd817" providerId="LiveId" clId="{2DD3ADA7-C50F-403E-8767-ADEEE740F3AF}" dt="2022-06-20T18:31:59.382" v="907" actId="1035"/>
          <ac:spMkLst>
            <pc:docMk/>
            <pc:sldMk cId="353423922" sldId="271"/>
            <ac:spMk id="2" creationId="{B3B44078-C2D6-FB70-DC85-3082ADB002D2}"/>
          </ac:spMkLst>
        </pc:spChg>
        <pc:picChg chg="mod">
          <ac:chgData name="James O'Neill" userId="1efe2682bfbbd817" providerId="LiveId" clId="{2DD3ADA7-C50F-403E-8767-ADEEE740F3AF}" dt="2022-06-20T18:32:45.353" v="909" actId="1076"/>
          <ac:picMkLst>
            <pc:docMk/>
            <pc:sldMk cId="353423922" sldId="271"/>
            <ac:picMk id="7" creationId="{649E96EA-CF06-2FA0-D702-EAF8E5DD65E8}"/>
          </ac:picMkLst>
        </pc:picChg>
        <pc:picChg chg="mod">
          <ac:chgData name="James O'Neill" userId="1efe2682bfbbd817" providerId="LiveId" clId="{2DD3ADA7-C50F-403E-8767-ADEEE740F3AF}" dt="2022-06-20T18:32:38.038" v="908" actId="1076"/>
          <ac:picMkLst>
            <pc:docMk/>
            <pc:sldMk cId="353423922" sldId="271"/>
            <ac:picMk id="9" creationId="{5A66A604-9A39-BAFF-C3C4-412B6DC334BB}"/>
          </ac:picMkLst>
        </pc:picChg>
      </pc:sldChg>
      <pc:sldChg chg="add del">
        <pc:chgData name="James O'Neill" userId="1efe2682bfbbd817" providerId="LiveId" clId="{2DD3ADA7-C50F-403E-8767-ADEEE740F3AF}" dt="2022-06-20T17:05:50.704" v="66"/>
        <pc:sldMkLst>
          <pc:docMk/>
          <pc:sldMk cId="2373054908" sldId="271"/>
        </pc:sldMkLst>
      </pc:sldChg>
      <pc:sldChg chg="new del">
        <pc:chgData name="James O'Neill" userId="1efe2682bfbbd817" providerId="LiveId" clId="{2DD3ADA7-C50F-403E-8767-ADEEE740F3AF}" dt="2022-06-20T17:19:27.602" v="368" actId="47"/>
        <pc:sldMkLst>
          <pc:docMk/>
          <pc:sldMk cId="3258325706" sldId="271"/>
        </pc:sldMkLst>
      </pc:sldChg>
      <pc:sldChg chg="add del">
        <pc:chgData name="James O'Neill" userId="1efe2682bfbbd817" providerId="LiveId" clId="{2DD3ADA7-C50F-403E-8767-ADEEE740F3AF}" dt="2022-06-20T17:05:50.704" v="66"/>
        <pc:sldMkLst>
          <pc:docMk/>
          <pc:sldMk cId="1170081116" sldId="272"/>
        </pc:sldMkLst>
      </pc:sldChg>
      <pc:sldChg chg="add">
        <pc:chgData name="James O'Neill" userId="1efe2682bfbbd817" providerId="LiveId" clId="{2DD3ADA7-C50F-403E-8767-ADEEE740F3AF}" dt="2022-06-20T17:19:20.453" v="367"/>
        <pc:sldMkLst>
          <pc:docMk/>
          <pc:sldMk cId="3833242079" sldId="272"/>
        </pc:sldMkLst>
      </pc:sldChg>
      <pc:sldChg chg="modSp new mod">
        <pc:chgData name="James O'Neill" userId="1efe2682bfbbd817" providerId="LiveId" clId="{2DD3ADA7-C50F-403E-8767-ADEEE740F3AF}" dt="2022-06-20T17:21:33.725" v="395" actId="20577"/>
        <pc:sldMkLst>
          <pc:docMk/>
          <pc:sldMk cId="1481612381" sldId="273"/>
        </pc:sldMkLst>
        <pc:spChg chg="mod">
          <ac:chgData name="James O'Neill" userId="1efe2682bfbbd817" providerId="LiveId" clId="{2DD3ADA7-C50F-403E-8767-ADEEE740F3AF}" dt="2022-06-20T17:21:33.725" v="395" actId="20577"/>
          <ac:spMkLst>
            <pc:docMk/>
            <pc:sldMk cId="1481612381" sldId="273"/>
            <ac:spMk id="2" creationId="{0B0411A6-DAF3-1DF3-038A-B68AF636EA23}"/>
          </ac:spMkLst>
        </pc:spChg>
        <pc:spChg chg="mod">
          <ac:chgData name="James O'Neill" userId="1efe2682bfbbd817" providerId="LiveId" clId="{2DD3ADA7-C50F-403E-8767-ADEEE740F3AF}" dt="2022-06-20T17:21:21.872" v="377" actId="20577"/>
          <ac:spMkLst>
            <pc:docMk/>
            <pc:sldMk cId="1481612381" sldId="273"/>
            <ac:spMk id="3" creationId="{80DE1908-D7A2-0F20-910A-4D5729936EFE}"/>
          </ac:spMkLst>
        </pc:spChg>
      </pc:sldChg>
      <pc:sldChg chg="modSp add del mod">
        <pc:chgData name="James O'Neill" userId="1efe2682bfbbd817" providerId="LiveId" clId="{2DD3ADA7-C50F-403E-8767-ADEEE740F3AF}" dt="2022-06-20T17:05:50.704" v="66"/>
        <pc:sldMkLst>
          <pc:docMk/>
          <pc:sldMk cId="2099912974" sldId="273"/>
        </pc:sldMkLst>
        <pc:spChg chg="mod">
          <ac:chgData name="James O'Neill" userId="1efe2682bfbbd817" providerId="LiveId" clId="{2DD3ADA7-C50F-403E-8767-ADEEE740F3AF}" dt="2022-06-20T17:05:50.704" v="66"/>
          <ac:spMkLst>
            <pc:docMk/>
            <pc:sldMk cId="2099912974" sldId="273"/>
            <ac:spMk id="6" creationId="{9266E24C-45DB-2724-1B18-9E256E34EBC0}"/>
          </ac:spMkLst>
        </pc:spChg>
      </pc:sldChg>
      <pc:sldChg chg="modSp new mod">
        <pc:chgData name="James O'Neill" userId="1efe2682bfbbd817" providerId="LiveId" clId="{2DD3ADA7-C50F-403E-8767-ADEEE740F3AF}" dt="2022-06-20T17:24:57.463" v="522" actId="20577"/>
        <pc:sldMkLst>
          <pc:docMk/>
          <pc:sldMk cId="3302943480" sldId="274"/>
        </pc:sldMkLst>
        <pc:spChg chg="mod">
          <ac:chgData name="James O'Neill" userId="1efe2682bfbbd817" providerId="LiveId" clId="{2DD3ADA7-C50F-403E-8767-ADEEE740F3AF}" dt="2022-06-20T17:24:57.463" v="522" actId="20577"/>
          <ac:spMkLst>
            <pc:docMk/>
            <pc:sldMk cId="3302943480" sldId="274"/>
            <ac:spMk id="2" creationId="{184BFD7A-BE40-3D0B-21C7-7888466C187D}"/>
          </ac:spMkLst>
        </pc:spChg>
        <pc:spChg chg="mod">
          <ac:chgData name="James O'Neill" userId="1efe2682bfbbd817" providerId="LiveId" clId="{2DD3ADA7-C50F-403E-8767-ADEEE740F3AF}" dt="2022-06-20T17:24:42.973" v="516" actId="20577"/>
          <ac:spMkLst>
            <pc:docMk/>
            <pc:sldMk cId="3302943480" sldId="274"/>
            <ac:spMk id="3" creationId="{22D10EDF-3199-FE3D-4DB6-78C50560E157}"/>
          </ac:spMkLst>
        </pc:spChg>
      </pc:sldChg>
      <pc:sldChg chg="add del">
        <pc:chgData name="James O'Neill" userId="1efe2682bfbbd817" providerId="LiveId" clId="{2DD3ADA7-C50F-403E-8767-ADEEE740F3AF}" dt="2022-06-20T17:05:50.704" v="66"/>
        <pc:sldMkLst>
          <pc:docMk/>
          <pc:sldMk cId="3443733850" sldId="274"/>
        </pc:sldMkLst>
      </pc:sldChg>
      <pc:sldChg chg="add del">
        <pc:chgData name="James O'Neill" userId="1efe2682bfbbd817" providerId="LiveId" clId="{2DD3ADA7-C50F-403E-8767-ADEEE740F3AF}" dt="2022-06-20T17:05:50.704" v="66"/>
        <pc:sldMkLst>
          <pc:docMk/>
          <pc:sldMk cId="1635037917" sldId="275"/>
        </pc:sldMkLst>
      </pc:sldChg>
      <pc:sldChg chg="new del">
        <pc:chgData name="James O'Neill" userId="1efe2682bfbbd817" providerId="LiveId" clId="{2DD3ADA7-C50F-403E-8767-ADEEE740F3AF}" dt="2022-06-20T17:26:48.212" v="592" actId="47"/>
        <pc:sldMkLst>
          <pc:docMk/>
          <pc:sldMk cId="4170096370" sldId="275"/>
        </pc:sldMkLst>
      </pc:sldChg>
      <pc:sldChg chg="modSp add mod">
        <pc:chgData name="James O'Neill" userId="1efe2682bfbbd817" providerId="LiveId" clId="{2DD3ADA7-C50F-403E-8767-ADEEE740F3AF}" dt="2022-06-20T17:26:39.093" v="591" actId="20577"/>
        <pc:sldMkLst>
          <pc:docMk/>
          <pc:sldMk cId="2373054908" sldId="276"/>
        </pc:sldMkLst>
        <pc:spChg chg="mod">
          <ac:chgData name="James O'Neill" userId="1efe2682bfbbd817" providerId="LiveId" clId="{2DD3ADA7-C50F-403E-8767-ADEEE740F3AF}" dt="2022-06-20T17:26:39.093" v="591" actId="20577"/>
          <ac:spMkLst>
            <pc:docMk/>
            <pc:sldMk cId="2373054908" sldId="276"/>
            <ac:spMk id="15" creationId="{FDB1659F-1054-80BF-7377-FD6F4160311D}"/>
          </ac:spMkLst>
        </pc:spChg>
        <pc:picChg chg="mod">
          <ac:chgData name="James O'Neill" userId="1efe2682bfbbd817" providerId="LiveId" clId="{2DD3ADA7-C50F-403E-8767-ADEEE740F3AF}" dt="2022-06-20T17:26:30.127" v="590" actId="1036"/>
          <ac:picMkLst>
            <pc:docMk/>
            <pc:sldMk cId="2373054908" sldId="276"/>
            <ac:picMk id="5" creationId="{64F2BD2B-1A4E-0892-CAB4-DCDF86C7450C}"/>
          </ac:picMkLst>
        </pc:picChg>
        <pc:picChg chg="mod modCrop">
          <ac:chgData name="James O'Neill" userId="1efe2682bfbbd817" providerId="LiveId" clId="{2DD3ADA7-C50F-403E-8767-ADEEE740F3AF}" dt="2022-06-20T17:26:23.639" v="576" actId="732"/>
          <ac:picMkLst>
            <pc:docMk/>
            <pc:sldMk cId="2373054908" sldId="276"/>
            <ac:picMk id="9" creationId="{7A231CC2-5084-4A04-3105-87F4DD5925D9}"/>
          </ac:picMkLst>
        </pc:picChg>
      </pc:sldChg>
      <pc:sldChg chg="add del">
        <pc:chgData name="James O'Neill" userId="1efe2682bfbbd817" providerId="LiveId" clId="{2DD3ADA7-C50F-403E-8767-ADEEE740F3AF}" dt="2022-06-20T17:05:50.704" v="66"/>
        <pc:sldMkLst>
          <pc:docMk/>
          <pc:sldMk cId="2729139682" sldId="276"/>
        </pc:sldMkLst>
      </pc:sldChg>
      <pc:sldChg chg="add del">
        <pc:chgData name="James O'Neill" userId="1efe2682bfbbd817" providerId="LiveId" clId="{2DD3ADA7-C50F-403E-8767-ADEEE740F3AF}" dt="2022-06-20T17:05:50.704" v="66"/>
        <pc:sldMkLst>
          <pc:docMk/>
          <pc:sldMk cId="353423922" sldId="277"/>
        </pc:sldMkLst>
      </pc:sldChg>
      <pc:sldChg chg="addSp delSp modSp new del mod modClrScheme chgLayout">
        <pc:chgData name="James O'Neill" userId="1efe2682bfbbd817" providerId="LiveId" clId="{2DD3ADA7-C50F-403E-8767-ADEEE740F3AF}" dt="2022-06-20T17:29:32.344" v="621" actId="47"/>
        <pc:sldMkLst>
          <pc:docMk/>
          <pc:sldMk cId="1019796266" sldId="277"/>
        </pc:sldMkLst>
        <pc:spChg chg="del mod ord">
          <ac:chgData name="James O'Neill" userId="1efe2682bfbbd817" providerId="LiveId" clId="{2DD3ADA7-C50F-403E-8767-ADEEE740F3AF}" dt="2022-06-20T17:27:04.137" v="596" actId="700"/>
          <ac:spMkLst>
            <pc:docMk/>
            <pc:sldMk cId="1019796266" sldId="277"/>
            <ac:spMk id="2" creationId="{F870E160-453D-ED89-1108-595C8FBC908C}"/>
          </ac:spMkLst>
        </pc:spChg>
        <pc:spChg chg="del mod ord">
          <ac:chgData name="James O'Neill" userId="1efe2682bfbbd817" providerId="LiveId" clId="{2DD3ADA7-C50F-403E-8767-ADEEE740F3AF}" dt="2022-06-20T17:27:04.137" v="596" actId="700"/>
          <ac:spMkLst>
            <pc:docMk/>
            <pc:sldMk cId="1019796266" sldId="277"/>
            <ac:spMk id="3" creationId="{6F7F4D2D-20F5-E95A-6E70-6810BC19F2A6}"/>
          </ac:spMkLst>
        </pc:spChg>
        <pc:spChg chg="del">
          <ac:chgData name="James O'Neill" userId="1efe2682bfbbd817" providerId="LiveId" clId="{2DD3ADA7-C50F-403E-8767-ADEEE740F3AF}" dt="2022-06-20T17:27:04.137" v="596" actId="700"/>
          <ac:spMkLst>
            <pc:docMk/>
            <pc:sldMk cId="1019796266" sldId="277"/>
            <ac:spMk id="4" creationId="{AD97713B-6462-69C2-F0B2-64628E4FAC70}"/>
          </ac:spMkLst>
        </pc:spChg>
        <pc:spChg chg="add mod ord">
          <ac:chgData name="James O'Neill" userId="1efe2682bfbbd817" providerId="LiveId" clId="{2DD3ADA7-C50F-403E-8767-ADEEE740F3AF}" dt="2022-06-20T17:27:04.137" v="596" actId="700"/>
          <ac:spMkLst>
            <pc:docMk/>
            <pc:sldMk cId="1019796266" sldId="277"/>
            <ac:spMk id="5" creationId="{4B252CC6-1FBA-978D-AFF2-228599284F42}"/>
          </ac:spMkLst>
        </pc:spChg>
        <pc:spChg chg="add mod ord">
          <ac:chgData name="James O'Neill" userId="1efe2682bfbbd817" providerId="LiveId" clId="{2DD3ADA7-C50F-403E-8767-ADEEE740F3AF}" dt="2022-06-20T17:27:04.137" v="596" actId="700"/>
          <ac:spMkLst>
            <pc:docMk/>
            <pc:sldMk cId="1019796266" sldId="277"/>
            <ac:spMk id="6" creationId="{8FA83F77-63AF-404E-DC11-0AF237A38336}"/>
          </ac:spMkLst>
        </pc:spChg>
      </pc:sldChg>
      <pc:sldChg chg="new del">
        <pc:chgData name="James O'Neill" userId="1efe2682bfbbd817" providerId="LiveId" clId="{2DD3ADA7-C50F-403E-8767-ADEEE740F3AF}" dt="2022-06-20T17:26:54.901" v="594" actId="680"/>
        <pc:sldMkLst>
          <pc:docMk/>
          <pc:sldMk cId="1374344716" sldId="277"/>
        </pc:sldMkLst>
      </pc:sldChg>
      <pc:sldChg chg="modSp add mod">
        <pc:chgData name="James O'Neill" userId="1efe2682bfbbd817" providerId="LiveId" clId="{2DD3ADA7-C50F-403E-8767-ADEEE740F3AF}" dt="2022-06-20T17:29:22.661" v="620" actId="14100"/>
        <pc:sldMkLst>
          <pc:docMk/>
          <pc:sldMk cId="1170081116" sldId="278"/>
        </pc:sldMkLst>
        <pc:spChg chg="mod">
          <ac:chgData name="James O'Neill" userId="1efe2682bfbbd817" providerId="LiveId" clId="{2DD3ADA7-C50F-403E-8767-ADEEE740F3AF}" dt="2022-06-20T17:29:22.661" v="620" actId="14100"/>
          <ac:spMkLst>
            <pc:docMk/>
            <pc:sldMk cId="1170081116" sldId="278"/>
            <ac:spMk id="5" creationId="{27A9003C-6C60-79C2-183E-5BC2684E72C5}"/>
          </ac:spMkLst>
        </pc:spChg>
      </pc:sldChg>
      <pc:sldChg chg="add del">
        <pc:chgData name="James O'Neill" userId="1efe2682bfbbd817" providerId="LiveId" clId="{2DD3ADA7-C50F-403E-8767-ADEEE740F3AF}" dt="2022-06-20T17:05:50.704" v="66"/>
        <pc:sldMkLst>
          <pc:docMk/>
          <pc:sldMk cId="1919187843" sldId="278"/>
        </pc:sldMkLst>
      </pc:sldChg>
      <pc:sldChg chg="modSp new mod">
        <pc:chgData name="James O'Neill" userId="1efe2682bfbbd817" providerId="LiveId" clId="{2DD3ADA7-C50F-403E-8767-ADEEE740F3AF}" dt="2022-06-20T17:45:42.457" v="733" actId="20577"/>
        <pc:sldMkLst>
          <pc:docMk/>
          <pc:sldMk cId="1952270336" sldId="279"/>
        </pc:sldMkLst>
        <pc:spChg chg="mod">
          <ac:chgData name="James O'Neill" userId="1efe2682bfbbd817" providerId="LiveId" clId="{2DD3ADA7-C50F-403E-8767-ADEEE740F3AF}" dt="2022-06-20T17:45:42.457" v="733" actId="20577"/>
          <ac:spMkLst>
            <pc:docMk/>
            <pc:sldMk cId="1952270336" sldId="279"/>
            <ac:spMk id="2" creationId="{059AF9BF-1BE9-1950-67A7-A75C08925844}"/>
          </ac:spMkLst>
        </pc:spChg>
        <pc:spChg chg="mod">
          <ac:chgData name="James O'Neill" userId="1efe2682bfbbd817" providerId="LiveId" clId="{2DD3ADA7-C50F-403E-8767-ADEEE740F3AF}" dt="2022-06-20T17:44:42.560" v="713" actId="1036"/>
          <ac:spMkLst>
            <pc:docMk/>
            <pc:sldMk cId="1952270336" sldId="279"/>
            <ac:spMk id="3" creationId="{1260EF16-9300-EF19-9767-B3F38B24E05E}"/>
          </ac:spMkLst>
        </pc:spChg>
      </pc:sldChg>
      <pc:sldChg chg="modSp new mod">
        <pc:chgData name="James O'Neill" userId="1efe2682bfbbd817" providerId="LiveId" clId="{2DD3ADA7-C50F-403E-8767-ADEEE740F3AF}" dt="2022-06-20T17:56:14.364" v="871" actId="5793"/>
        <pc:sldMkLst>
          <pc:docMk/>
          <pc:sldMk cId="3810002168" sldId="280"/>
        </pc:sldMkLst>
        <pc:spChg chg="mod">
          <ac:chgData name="James O'Neill" userId="1efe2682bfbbd817" providerId="LiveId" clId="{2DD3ADA7-C50F-403E-8767-ADEEE740F3AF}" dt="2022-06-20T17:56:14.364" v="871" actId="5793"/>
          <ac:spMkLst>
            <pc:docMk/>
            <pc:sldMk cId="3810002168" sldId="280"/>
            <ac:spMk id="2" creationId="{F0C97249-C0D1-C713-E54C-6458812EC057}"/>
          </ac:spMkLst>
        </pc:spChg>
        <pc:spChg chg="mod">
          <ac:chgData name="James O'Neill" userId="1efe2682bfbbd817" providerId="LiveId" clId="{2DD3ADA7-C50F-403E-8767-ADEEE740F3AF}" dt="2022-06-20T17:55:43.373" v="841" actId="403"/>
          <ac:spMkLst>
            <pc:docMk/>
            <pc:sldMk cId="3810002168" sldId="280"/>
            <ac:spMk id="3" creationId="{D674F292-A4D8-3012-A38A-17032E638A39}"/>
          </ac:spMkLst>
        </pc:spChg>
      </pc:sldChg>
      <pc:sldChg chg="modSp add mod">
        <pc:chgData name="James O'Neill" userId="1efe2682bfbbd817" providerId="LiveId" clId="{2DD3ADA7-C50F-403E-8767-ADEEE740F3AF}" dt="2022-06-21T10:30:14.532" v="1451" actId="20577"/>
        <pc:sldMkLst>
          <pc:docMk/>
          <pc:sldMk cId="3443733850" sldId="281"/>
        </pc:sldMkLst>
        <pc:spChg chg="mod">
          <ac:chgData name="James O'Neill" userId="1efe2682bfbbd817" providerId="LiveId" clId="{2DD3ADA7-C50F-403E-8767-ADEEE740F3AF}" dt="2022-06-21T10:30:14.532" v="1451" actId="20577"/>
          <ac:spMkLst>
            <pc:docMk/>
            <pc:sldMk cId="3443733850" sldId="281"/>
            <ac:spMk id="2" creationId="{510E2EFD-4B86-AF99-55EB-68820F4552AE}"/>
          </ac:spMkLst>
        </pc:spChg>
        <pc:spChg chg="mod">
          <ac:chgData name="James O'Neill" userId="1efe2682bfbbd817" providerId="LiveId" clId="{2DD3ADA7-C50F-403E-8767-ADEEE740F3AF}" dt="2022-06-20T17:57:15.426" v="877" actId="114"/>
          <ac:spMkLst>
            <pc:docMk/>
            <pc:sldMk cId="3443733850" sldId="281"/>
            <ac:spMk id="3" creationId="{09CB1761-F55C-3F58-4728-0708B079574D}"/>
          </ac:spMkLst>
        </pc:spChg>
      </pc:sldChg>
      <pc:sldChg chg="add">
        <pc:chgData name="James O'Neill" userId="1efe2682bfbbd817" providerId="LiveId" clId="{2DD3ADA7-C50F-403E-8767-ADEEE740F3AF}" dt="2022-06-20T17:58:09.667" v="879"/>
        <pc:sldMkLst>
          <pc:docMk/>
          <pc:sldMk cId="1635037917" sldId="282"/>
        </pc:sldMkLst>
      </pc:sldChg>
      <pc:sldChg chg="modSp new mod">
        <pc:chgData name="James O'Neill" userId="1efe2682bfbbd817" providerId="LiveId" clId="{2DD3ADA7-C50F-403E-8767-ADEEE740F3AF}" dt="2022-06-21T10:29:08.312" v="1419" actId="12"/>
        <pc:sldMkLst>
          <pc:docMk/>
          <pc:sldMk cId="362848428" sldId="283"/>
        </pc:sldMkLst>
        <pc:spChg chg="mod">
          <ac:chgData name="James O'Neill" userId="1efe2682bfbbd817" providerId="LiveId" clId="{2DD3ADA7-C50F-403E-8767-ADEEE740F3AF}" dt="2022-06-20T18:32:59.794" v="932" actId="20577"/>
          <ac:spMkLst>
            <pc:docMk/>
            <pc:sldMk cId="362848428" sldId="283"/>
            <ac:spMk id="2" creationId="{3EC0D990-60C6-0F05-DE56-1325BC260C31}"/>
          </ac:spMkLst>
        </pc:spChg>
        <pc:spChg chg="mod">
          <ac:chgData name="James O'Neill" userId="1efe2682bfbbd817" providerId="LiveId" clId="{2DD3ADA7-C50F-403E-8767-ADEEE740F3AF}" dt="2022-06-21T10:29:08.312" v="1419" actId="12"/>
          <ac:spMkLst>
            <pc:docMk/>
            <pc:sldMk cId="362848428" sldId="283"/>
            <ac:spMk id="3" creationId="{207CA9C0-A5E1-F579-91FA-DD5A3E75D936}"/>
          </ac:spMkLst>
        </pc:spChg>
      </pc:sldChg>
      <pc:sldChg chg="add ord">
        <pc:chgData name="James O'Neill" userId="1efe2682bfbbd817" providerId="LiveId" clId="{2DD3ADA7-C50F-403E-8767-ADEEE740F3AF}" dt="2022-06-20T18:29:50.754" v="883"/>
        <pc:sldMkLst>
          <pc:docMk/>
          <pc:sldMk cId="2729139682" sldId="284"/>
        </pc:sldMkLst>
      </pc:sldChg>
      <pc:sldChg chg="add">
        <pc:chgData name="James O'Neill" userId="1efe2682bfbbd817" providerId="LiveId" clId="{2DD3ADA7-C50F-403E-8767-ADEEE740F3AF}" dt="2022-06-20T18:58:39.239" v="1179"/>
        <pc:sldMkLst>
          <pc:docMk/>
          <pc:sldMk cId="1919187843" sldId="28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@jamesoneill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@jamesoneill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sp-studio.de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Management-Readable Format</a:t>
            </a:r>
            <a:br>
              <a:rPr lang="en-GB" sz="6000" dirty="0"/>
            </a:br>
            <a:r>
              <a:rPr lang="en-GB" dirty="0"/>
              <a:t>working with the </a:t>
            </a:r>
            <a:r>
              <a:rPr lang="en-GB" dirty="0" err="1"/>
              <a:t>ImportExcel</a:t>
            </a:r>
            <a:r>
              <a:rPr lang="en-GB" dirty="0"/>
              <a:t> module</a:t>
            </a:r>
            <a:endParaRPr lang="en-GB" sz="4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James O’Neill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BFD7A-BE40-3D0B-21C7-7888466C1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10EDF-3199-FE3D-4DB6-78C50560E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Basic </a:t>
            </a:r>
          </a:p>
          <a:p>
            <a:pPr lvl="1"/>
            <a:r>
              <a:rPr lang="en-GB" dirty="0"/>
              <a:t>Read first sheet</a:t>
            </a:r>
          </a:p>
          <a:p>
            <a:pPr lvl="1"/>
            <a:r>
              <a:rPr lang="en-GB" dirty="0"/>
              <a:t>Treat first row as header</a:t>
            </a:r>
          </a:p>
          <a:p>
            <a:pPr lvl="1"/>
            <a:r>
              <a:rPr lang="en-GB" dirty="0"/>
              <a:t>Rows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Objects ; Column names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Properties</a:t>
            </a:r>
          </a:p>
          <a:p>
            <a:r>
              <a:rPr lang="en-GB" dirty="0"/>
              <a:t>Options</a:t>
            </a:r>
          </a:p>
          <a:p>
            <a:pPr lvl="1"/>
            <a:r>
              <a:rPr lang="en-GB" dirty="0"/>
              <a:t>Different sheet</a:t>
            </a:r>
          </a:p>
          <a:p>
            <a:pPr lvl="1"/>
            <a:r>
              <a:rPr lang="en-GB" dirty="0"/>
              <a:t>Headers aren’t at row 1 , are missing or “wrong” </a:t>
            </a:r>
          </a:p>
          <a:p>
            <a:pPr lvl="1"/>
            <a:r>
              <a:rPr lang="en-GB" dirty="0"/>
              <a:t>Don’t want all columns or rows</a:t>
            </a:r>
          </a:p>
          <a:p>
            <a:pPr lvl="1"/>
            <a:r>
              <a:rPr lang="en-GB" dirty="0"/>
              <a:t>Force string conversions</a:t>
            </a:r>
          </a:p>
        </p:txBody>
      </p:sp>
    </p:spTree>
    <p:extLst>
      <p:ext uri="{BB962C8B-B14F-4D97-AF65-F5344CB8AC3E}">
        <p14:creationId xmlns:p14="http://schemas.microsoft.com/office/powerpoint/2010/main" val="3302943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2F3F94F-A5E9-C4DB-B74E-CDC442AD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231CC2-5084-4A04-3105-87F4DD5925D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432" t="-904" r="29512" b="16493"/>
          <a:stretch/>
        </p:blipFill>
        <p:spPr>
          <a:xfrm>
            <a:off x="7690841" y="1407033"/>
            <a:ext cx="4102627" cy="2266752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DB1659F-1054-80BF-7377-FD6F416031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73784"/>
            <a:ext cx="10311037" cy="219520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/>
              <a:t>Main uses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000" dirty="0"/>
              <a:t>Load parameters – fix names, Pipe or Splat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000" dirty="0"/>
              <a:t>Data transformation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2BD2B-1A4E-0892-CAB4-DCDF86C7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04711"/>
            <a:ext cx="4102627" cy="305111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9D0AA8F-60B2-EE0E-A228-056F9053F607}"/>
              </a:ext>
            </a:extLst>
          </p:cNvPr>
          <p:cNvSpPr/>
          <p:nvPr/>
        </p:nvSpPr>
        <p:spPr>
          <a:xfrm>
            <a:off x="5146535" y="1537487"/>
            <a:ext cx="2338598" cy="776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054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A9003C-6C60-79C2-183E-5BC2684E7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679" y="92149"/>
            <a:ext cx="10469525" cy="1400067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GB" dirty="0"/>
              <a:t>Parameter</a:t>
            </a:r>
            <a:br>
              <a:rPr lang="en-GB" dirty="0"/>
            </a:br>
            <a:r>
              <a:rPr lang="en-GB" dirty="0"/>
              <a:t> import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E4CB477-22E2-3262-208D-4163E256E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2310" y="1690688"/>
            <a:ext cx="6944694" cy="30484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ED30A7-F6A8-F7D3-6B8E-7721170E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79" y="1504075"/>
            <a:ext cx="4190142" cy="51673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F10AA6-4E94-904E-D06F-87A9AA5B1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9" r="2821"/>
          <a:stretch/>
        </p:blipFill>
        <p:spPr>
          <a:xfrm>
            <a:off x="130514" y="2687359"/>
            <a:ext cx="9254413" cy="28007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41F64A-5A71-4949-3A17-0388B96F7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055" y="737820"/>
            <a:ext cx="5696745" cy="553479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859573F-4083-F90E-9BC4-ECEC8C40FF85}"/>
              </a:ext>
            </a:extLst>
          </p:cNvPr>
          <p:cNvGrpSpPr/>
          <p:nvPr/>
        </p:nvGrpSpPr>
        <p:grpSpPr>
          <a:xfrm>
            <a:off x="7081121" y="1660762"/>
            <a:ext cx="4258697" cy="2509422"/>
            <a:chOff x="7081121" y="2095472"/>
            <a:chExt cx="4258697" cy="250942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931A51-7C54-B29F-D3E3-61F2B5D37088}"/>
                </a:ext>
              </a:extLst>
            </p:cNvPr>
            <p:cNvSpPr/>
            <p:nvPr/>
          </p:nvSpPr>
          <p:spPr>
            <a:xfrm>
              <a:off x="8754015" y="2095472"/>
              <a:ext cx="2585803" cy="591887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C155A41-F42C-5C1E-F360-F39478BA7919}"/>
                </a:ext>
              </a:extLst>
            </p:cNvPr>
            <p:cNvSpPr/>
            <p:nvPr/>
          </p:nvSpPr>
          <p:spPr>
            <a:xfrm>
              <a:off x="8696553" y="2820956"/>
              <a:ext cx="2585803" cy="591887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2C863C-D4D5-1DB7-901F-C57190B876E5}"/>
                </a:ext>
              </a:extLst>
            </p:cNvPr>
            <p:cNvSpPr/>
            <p:nvPr/>
          </p:nvSpPr>
          <p:spPr>
            <a:xfrm>
              <a:off x="7924559" y="3430569"/>
              <a:ext cx="2585803" cy="591887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A8DFC9F-9D3E-AC82-E1B4-CAA9A728FDC2}"/>
                </a:ext>
              </a:extLst>
            </p:cNvPr>
            <p:cNvSpPr/>
            <p:nvPr/>
          </p:nvSpPr>
          <p:spPr>
            <a:xfrm>
              <a:off x="7081121" y="4013007"/>
              <a:ext cx="2585803" cy="591887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B1C05B-9A0B-7BE2-BE6C-3E62A79DA14F}"/>
              </a:ext>
            </a:extLst>
          </p:cNvPr>
          <p:cNvGrpSpPr/>
          <p:nvPr/>
        </p:nvGrpSpPr>
        <p:grpSpPr>
          <a:xfrm>
            <a:off x="1364104" y="2106118"/>
            <a:ext cx="4976735" cy="572341"/>
            <a:chOff x="1364104" y="2106118"/>
            <a:chExt cx="4976735" cy="57234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50F4920-5E1E-675D-7013-5F144B6B1B55}"/>
                </a:ext>
              </a:extLst>
            </p:cNvPr>
            <p:cNvSpPr/>
            <p:nvPr/>
          </p:nvSpPr>
          <p:spPr>
            <a:xfrm>
              <a:off x="1364104" y="2282575"/>
              <a:ext cx="569627" cy="395884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E34862F-A6D2-ED68-3E9E-1C7CE94A9D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6452" y="2106118"/>
              <a:ext cx="4744387" cy="202367"/>
            </a:xfrm>
            <a:prstGeom prst="straightConnector1">
              <a:avLst/>
            </a:prstGeom>
            <a:noFill/>
            <a:ln w="28575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7CAFAA-FBBD-FC5F-7DA3-ECD84974BBCC}"/>
              </a:ext>
            </a:extLst>
          </p:cNvPr>
          <p:cNvGrpSpPr/>
          <p:nvPr/>
        </p:nvGrpSpPr>
        <p:grpSpPr>
          <a:xfrm>
            <a:off x="1955449" y="2317385"/>
            <a:ext cx="4385390" cy="1677494"/>
            <a:chOff x="1955449" y="2317385"/>
            <a:chExt cx="4385390" cy="1677494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1E6E52A-7010-90EE-205C-72726F2F5778}"/>
                </a:ext>
              </a:extLst>
            </p:cNvPr>
            <p:cNvSpPr/>
            <p:nvPr/>
          </p:nvSpPr>
          <p:spPr>
            <a:xfrm>
              <a:off x="1955449" y="2317385"/>
              <a:ext cx="877616" cy="292214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BD9445-A239-4C1F-E2D2-B3A710D74BE5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>
              <a:off x="2394257" y="2609599"/>
              <a:ext cx="3946582" cy="1385280"/>
            </a:xfrm>
            <a:prstGeom prst="straightConnector1">
              <a:avLst/>
            </a:prstGeom>
            <a:noFill/>
            <a:ln w="28575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CFACBB-796F-D090-E1F2-0116DB6DEED0}"/>
              </a:ext>
            </a:extLst>
          </p:cNvPr>
          <p:cNvGrpSpPr/>
          <p:nvPr/>
        </p:nvGrpSpPr>
        <p:grpSpPr>
          <a:xfrm>
            <a:off x="2850630" y="2277580"/>
            <a:ext cx="3490209" cy="608233"/>
            <a:chOff x="2850630" y="2277580"/>
            <a:chExt cx="3490209" cy="60823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B3CED7C-142D-6990-B696-241DFC4BFF94}"/>
                </a:ext>
              </a:extLst>
            </p:cNvPr>
            <p:cNvSpPr/>
            <p:nvPr/>
          </p:nvSpPr>
          <p:spPr>
            <a:xfrm>
              <a:off x="2850630" y="2277580"/>
              <a:ext cx="697180" cy="292214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6C7DAB9-B705-A82F-15BA-DB3257A47838}"/>
                </a:ext>
              </a:extLst>
            </p:cNvPr>
            <p:cNvCxnSpPr>
              <a:cxnSpLocks/>
            </p:cNvCxnSpPr>
            <p:nvPr/>
          </p:nvCxnSpPr>
          <p:spPr>
            <a:xfrm>
              <a:off x="3500369" y="2454962"/>
              <a:ext cx="2840470" cy="430851"/>
            </a:xfrm>
            <a:prstGeom prst="straightConnector1">
              <a:avLst/>
            </a:prstGeom>
            <a:noFill/>
            <a:ln w="28575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7008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F9BF-1BE9-1950-67A7-A75C0892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0EF16-9300-EF19-9767-B3F38B24E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801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Apologies to Tolstoy </a:t>
            </a:r>
            <a:br>
              <a:rPr lang="en-GB" dirty="0"/>
            </a:br>
            <a:r>
              <a:rPr lang="en-GB" dirty="0"/>
              <a:t>“All imports of data resemble each other, </a:t>
            </a:r>
            <a:br>
              <a:rPr lang="en-GB" dirty="0"/>
            </a:br>
            <a:r>
              <a:rPr lang="en-GB" dirty="0"/>
              <a:t>each export of data does an export in its own way” </a:t>
            </a:r>
          </a:p>
          <a:p>
            <a:r>
              <a:rPr lang="en-GB" dirty="0"/>
              <a:t>Many, Many export options! Most basic </a:t>
            </a:r>
          </a:p>
          <a:p>
            <a:pPr lvl="1"/>
            <a:r>
              <a:rPr lang="en-GB" dirty="0"/>
              <a:t>First object’s properties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column headings</a:t>
            </a:r>
            <a:br>
              <a:rPr lang="en-GB" dirty="0"/>
            </a:br>
            <a:r>
              <a:rPr lang="en-GB" dirty="0">
                <a:latin typeface="Consolas" panose="020B0609020204030204" pitchFamily="49" charset="0"/>
              </a:rPr>
              <a:t>Update-</a:t>
            </a:r>
            <a:r>
              <a:rPr lang="en-GB" dirty="0" err="1">
                <a:latin typeface="Consolas" panose="020B0609020204030204" pitchFamily="49" charset="0"/>
              </a:rPr>
              <a:t>FirstObjectProperties</a:t>
            </a:r>
            <a:endParaRPr lang="en-GB" dirty="0">
              <a:latin typeface="Consolas" panose="020B0609020204030204" pitchFamily="49" charset="0"/>
            </a:endParaRPr>
          </a:p>
          <a:p>
            <a:pPr lvl="1"/>
            <a:r>
              <a:rPr lang="en-GB" dirty="0"/>
              <a:t>Objects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rows</a:t>
            </a:r>
          </a:p>
          <a:p>
            <a:r>
              <a:rPr lang="en-GB" dirty="0"/>
              <a:t>Lots of sources. Lots of “Looks”</a:t>
            </a:r>
          </a:p>
        </p:txBody>
      </p:sp>
    </p:spTree>
    <p:extLst>
      <p:ext uri="{BB962C8B-B14F-4D97-AF65-F5344CB8AC3E}">
        <p14:creationId xmlns:p14="http://schemas.microsoft.com/office/powerpoint/2010/main" val="1952270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97249-C0D1-C713-E54C-6458812E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I said many options…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F292-A4D8-3012-A38A-17032E638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128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latin typeface="Consolas" panose="020B0609020204030204" pitchFamily="49" charset="0"/>
              </a:rPr>
              <a:t> Export-Excel [[-Path]] [-</a:t>
            </a:r>
            <a:r>
              <a:rPr lang="en-GB" sz="1600" dirty="0" err="1">
                <a:latin typeface="Consolas" panose="020B0609020204030204" pitchFamily="49" charset="0"/>
              </a:rPr>
              <a:t>InputObject</a:t>
            </a:r>
            <a:r>
              <a:rPr lang="en-GB" sz="1600" dirty="0">
                <a:latin typeface="Consolas" panose="020B0609020204030204" pitchFamily="49" charset="0"/>
              </a:rPr>
              <a:t>] [-Calculate] [-Show] [-</a:t>
            </a:r>
            <a:r>
              <a:rPr lang="en-GB" sz="1600" dirty="0" err="1">
                <a:latin typeface="Consolas" panose="020B0609020204030204" pitchFamily="49" charset="0"/>
              </a:rPr>
              <a:t>WorksheetName</a:t>
            </a:r>
            <a:r>
              <a:rPr lang="en-GB" sz="1600" dirty="0">
                <a:latin typeface="Consolas" panose="020B0609020204030204" pitchFamily="49" charset="0"/>
              </a:rPr>
              <a:t>]</a:t>
            </a:r>
            <a:br>
              <a:rPr lang="en-GB" sz="1600" dirty="0">
                <a:latin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</a:rPr>
              <a:t>[-Password] [-</a:t>
            </a:r>
            <a:r>
              <a:rPr lang="en-GB" sz="1600" dirty="0" err="1">
                <a:latin typeface="Consolas" panose="020B0609020204030204" pitchFamily="49" charset="0"/>
              </a:rPr>
              <a:t>ClearSheet</a:t>
            </a:r>
            <a:r>
              <a:rPr lang="en-GB" sz="1600" dirty="0">
                <a:latin typeface="Consolas" panose="020B0609020204030204" pitchFamily="49" charset="0"/>
              </a:rPr>
              <a:t>] [-Append] [-Title] [-</a:t>
            </a:r>
            <a:r>
              <a:rPr lang="en-GB" sz="1600" dirty="0" err="1">
                <a:latin typeface="Consolas" panose="020B0609020204030204" pitchFamily="49" charset="0"/>
              </a:rPr>
              <a:t>TitleFillPattern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TitleBold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TitleSize</a:t>
            </a:r>
            <a:r>
              <a:rPr lang="en-GB" sz="1600" dirty="0">
                <a:latin typeface="Consolas" panose="020B0609020204030204" pitchFamily="49" charset="0"/>
              </a:rPr>
              <a:t>] </a:t>
            </a:r>
            <a:br>
              <a:rPr lang="en-GB" sz="1600" dirty="0">
                <a:latin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</a:rPr>
              <a:t>[-</a:t>
            </a:r>
            <a:r>
              <a:rPr lang="en-GB" sz="1600" dirty="0" err="1">
                <a:latin typeface="Consolas" panose="020B0609020204030204" pitchFamily="49" charset="0"/>
              </a:rPr>
              <a:t>TitleBackgroundColor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IncludePivotTable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PivotTableName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PivotRows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PivotColumns</a:t>
            </a:r>
            <a:r>
              <a:rPr lang="en-GB" sz="1600" dirty="0">
                <a:latin typeface="Consolas" panose="020B0609020204030204" pitchFamily="49" charset="0"/>
              </a:rPr>
              <a:t>]</a:t>
            </a:r>
            <a:br>
              <a:rPr lang="en-GB" sz="1600" dirty="0">
                <a:latin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</a:rPr>
              <a:t>[-</a:t>
            </a:r>
            <a:r>
              <a:rPr lang="en-GB" sz="1600" dirty="0" err="1">
                <a:latin typeface="Consolas" panose="020B0609020204030204" pitchFamily="49" charset="0"/>
              </a:rPr>
              <a:t>PivotData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PivotFilter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PivotDataToColumn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PivotTableDefinition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IncludePivotChart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ChartType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NoLegend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ShowCategory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ShowPercent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AutoSize</a:t>
            </a:r>
            <a:r>
              <a:rPr lang="en-GB" sz="1600" dirty="0">
                <a:latin typeface="Consolas" panose="020B0609020204030204" pitchFamily="49" charset="0"/>
              </a:rPr>
              <a:t>]  [-</a:t>
            </a:r>
            <a:r>
              <a:rPr lang="en-GB" sz="1600" dirty="0" err="1">
                <a:latin typeface="Consolas" panose="020B0609020204030204" pitchFamily="49" charset="0"/>
              </a:rPr>
              <a:t>MaxAutoSizeRows</a:t>
            </a:r>
            <a:r>
              <a:rPr lang="en-GB" sz="1600" dirty="0">
                <a:latin typeface="Consolas" panose="020B0609020204030204" pitchFamily="49" charset="0"/>
              </a:rPr>
              <a:t>]</a:t>
            </a:r>
            <a:br>
              <a:rPr lang="en-GB" sz="1600" dirty="0">
                <a:latin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</a:rPr>
              <a:t>[-</a:t>
            </a:r>
            <a:r>
              <a:rPr lang="en-GB" sz="1600" dirty="0" err="1">
                <a:latin typeface="Consolas" panose="020B0609020204030204" pitchFamily="49" charset="0"/>
              </a:rPr>
              <a:t>NoClobber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FreezeTopRow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FreezeFirstColumn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FreezeTopRowFirstColumn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FreezePane</a:t>
            </a:r>
            <a:r>
              <a:rPr lang="en-GB" sz="1600" dirty="0">
                <a:latin typeface="Consolas" panose="020B0609020204030204" pitchFamily="49" charset="0"/>
              </a:rPr>
              <a:t>]</a:t>
            </a:r>
            <a:br>
              <a:rPr lang="en-GB" sz="1600" dirty="0">
                <a:latin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</a:rPr>
              <a:t>[-AutoFilter] [-</a:t>
            </a:r>
            <a:r>
              <a:rPr lang="en-GB" sz="1600" dirty="0" err="1">
                <a:latin typeface="Consolas" panose="020B0609020204030204" pitchFamily="49" charset="0"/>
              </a:rPr>
              <a:t>BoldTopRow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NoHeader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RangeName</a:t>
            </a:r>
            <a:r>
              <a:rPr lang="en-GB" sz="1600" dirty="0">
                <a:latin typeface="Consolas" panose="020B0609020204030204" pitchFamily="49" charset="0"/>
              </a:rPr>
              <a:t>]  [-</a:t>
            </a:r>
            <a:r>
              <a:rPr lang="en-GB" sz="1600" dirty="0" err="1">
                <a:latin typeface="Consolas" panose="020B0609020204030204" pitchFamily="49" charset="0"/>
              </a:rPr>
              <a:t>TableName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TableStyle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Barchart</a:t>
            </a:r>
            <a:r>
              <a:rPr lang="en-GB" sz="1600" dirty="0">
                <a:latin typeface="Consolas" panose="020B0609020204030204" pitchFamily="49" charset="0"/>
              </a:rPr>
              <a:t>]</a:t>
            </a:r>
            <a:br>
              <a:rPr lang="en-GB" sz="1600" dirty="0">
                <a:latin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</a:rPr>
              <a:t>[-</a:t>
            </a:r>
            <a:r>
              <a:rPr lang="en-GB" sz="1600" dirty="0" err="1">
                <a:latin typeface="Consolas" panose="020B0609020204030204" pitchFamily="49" charset="0"/>
              </a:rPr>
              <a:t>PieChart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LineChart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ColumnChart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ExcelChartDefinition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HideSheet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UnHideSheet</a:t>
            </a:r>
            <a:r>
              <a:rPr lang="en-GB" sz="1600" dirty="0">
                <a:latin typeface="Consolas" panose="020B0609020204030204" pitchFamily="49" charset="0"/>
              </a:rPr>
              <a:t>]</a:t>
            </a:r>
            <a:br>
              <a:rPr lang="en-GB" sz="1600" dirty="0">
                <a:latin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</a:rPr>
              <a:t>[-</a:t>
            </a:r>
            <a:r>
              <a:rPr lang="en-GB" sz="1600" dirty="0" err="1">
                <a:latin typeface="Consolas" panose="020B0609020204030204" pitchFamily="49" charset="0"/>
              </a:rPr>
              <a:t>MoveToStart</a:t>
            </a:r>
            <a:r>
              <a:rPr lang="en-GB" sz="1600" dirty="0">
                <a:latin typeface="Consolas" panose="020B0609020204030204" pitchFamily="49" charset="0"/>
              </a:rPr>
              <a:t>]  [-</a:t>
            </a:r>
            <a:r>
              <a:rPr lang="en-GB" sz="1600" dirty="0" err="1">
                <a:latin typeface="Consolas" panose="020B0609020204030204" pitchFamily="49" charset="0"/>
              </a:rPr>
              <a:t>MoveToEnd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MoveBefore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MoveAfter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KillExcel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AutoNameRange</a:t>
            </a:r>
            <a:r>
              <a:rPr lang="en-GB" sz="1600" dirty="0">
                <a:latin typeface="Consolas" panose="020B0609020204030204" pitchFamily="49" charset="0"/>
              </a:rPr>
              <a:t>]</a:t>
            </a:r>
            <a:br>
              <a:rPr lang="en-GB" sz="1600" dirty="0">
                <a:latin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</a:rPr>
              <a:t>[-</a:t>
            </a:r>
            <a:r>
              <a:rPr lang="en-GB" sz="1600" dirty="0" err="1">
                <a:latin typeface="Consolas" panose="020B0609020204030204" pitchFamily="49" charset="0"/>
              </a:rPr>
              <a:t>StartRow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StartColumn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PassThru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Numberformat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ExcludeProperty</a:t>
            </a:r>
            <a:r>
              <a:rPr lang="en-GB" sz="1600" dirty="0">
                <a:latin typeface="Consolas" panose="020B0609020204030204" pitchFamily="49" charset="0"/>
              </a:rPr>
              <a:t>]</a:t>
            </a:r>
            <a:br>
              <a:rPr lang="en-GB" sz="1600" dirty="0">
                <a:latin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</a:rPr>
              <a:t>[-</a:t>
            </a:r>
            <a:r>
              <a:rPr lang="en-GB" sz="1600" dirty="0" err="1">
                <a:latin typeface="Consolas" panose="020B0609020204030204" pitchFamily="49" charset="0"/>
              </a:rPr>
              <a:t>NoAliasOrScriptPropeties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DisplayPropertySet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NoNumberConversion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ConditionalFormat</a:t>
            </a:r>
            <a:r>
              <a:rPr lang="en-GB" sz="1600" dirty="0">
                <a:latin typeface="Consolas" panose="020B0609020204030204" pitchFamily="49" charset="0"/>
              </a:rPr>
              <a:t>]</a:t>
            </a:r>
            <a:br>
              <a:rPr lang="en-GB" sz="1600" dirty="0">
                <a:latin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</a:rPr>
              <a:t>[-</a:t>
            </a:r>
            <a:r>
              <a:rPr lang="en-GB" sz="1600" dirty="0" err="1">
                <a:latin typeface="Consolas" panose="020B0609020204030204" pitchFamily="49" charset="0"/>
              </a:rPr>
              <a:t>ConditionalText</a:t>
            </a:r>
            <a:r>
              <a:rPr lang="en-GB" sz="1600" dirty="0">
                <a:latin typeface="Consolas" panose="020B0609020204030204" pitchFamily="49" charset="0"/>
              </a:rPr>
              <a:t>] [-Style] [-</a:t>
            </a:r>
            <a:r>
              <a:rPr lang="en-GB" sz="1600" dirty="0" err="1">
                <a:latin typeface="Consolas" panose="020B0609020204030204" pitchFamily="49" charset="0"/>
              </a:rPr>
              <a:t>CellStyleSB</a:t>
            </a:r>
            <a:r>
              <a:rPr lang="en-GB" sz="1600" dirty="0">
                <a:latin typeface="Consolas" panose="020B0609020204030204" pitchFamily="49" charset="0"/>
              </a:rPr>
              <a:t>] [-Activate] [-Now] [-</a:t>
            </a:r>
            <a:r>
              <a:rPr lang="en-GB" sz="1600" dirty="0" err="1">
                <a:latin typeface="Consolas" panose="020B0609020204030204" pitchFamily="49" charset="0"/>
              </a:rPr>
              <a:t>ReturnRange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PivotTotals</a:t>
            </a:r>
            <a:r>
              <a:rPr lang="en-GB" sz="1600" dirty="0">
                <a:latin typeface="Consolas" panose="020B0609020204030204" pitchFamily="49" charset="0"/>
              </a:rPr>
              <a:t>]</a:t>
            </a:r>
            <a:br>
              <a:rPr lang="en-GB" sz="1600" dirty="0">
                <a:latin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</a:rPr>
              <a:t>[-</a:t>
            </a:r>
            <a:r>
              <a:rPr lang="en-GB" sz="1600" dirty="0" err="1">
                <a:latin typeface="Consolas" panose="020B0609020204030204" pitchFamily="49" charset="0"/>
              </a:rPr>
              <a:t>NoTotalsInPivot</a:t>
            </a:r>
            <a:r>
              <a:rPr lang="en-GB" sz="1600" dirty="0">
                <a:latin typeface="Consolas" panose="020B0609020204030204" pitchFamily="49" charset="0"/>
              </a:rPr>
              <a:t>] [-</a:t>
            </a:r>
            <a:r>
              <a:rPr lang="en-GB" sz="1600" dirty="0" err="1">
                <a:latin typeface="Consolas" panose="020B0609020204030204" pitchFamily="49" charset="0"/>
              </a:rPr>
              <a:t>ReZip</a:t>
            </a:r>
            <a:r>
              <a:rPr lang="en-GB" sz="1600" dirty="0">
                <a:latin typeface="Consolas" panose="020B0609020204030204" pitchFamily="49" charset="0"/>
              </a:rPr>
              <a:t>] [&lt;</a:t>
            </a:r>
            <a:r>
              <a:rPr lang="en-GB" sz="1600" dirty="0" err="1">
                <a:latin typeface="Consolas" panose="020B0609020204030204" pitchFamily="49" charset="0"/>
              </a:rPr>
              <a:t>CommonParameters</a:t>
            </a:r>
            <a:r>
              <a:rPr lang="en-GB" sz="1600" dirty="0">
                <a:latin typeface="Consolas" panose="020B0609020204030204" pitchFamily="49" charset="0"/>
              </a:rPr>
              <a:t>&gt;]</a:t>
            </a:r>
          </a:p>
        </p:txBody>
      </p:sp>
    </p:spTree>
    <p:extLst>
      <p:ext uri="{BB962C8B-B14F-4D97-AF65-F5344CB8AC3E}">
        <p14:creationId xmlns:p14="http://schemas.microsoft.com/office/powerpoint/2010/main" val="3810002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E2EFD-4B86-AF99-55EB-68820F455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PowerShell command output: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1761-F55C-3F58-4728-0708B0795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6597"/>
            <a:ext cx="10515600" cy="990366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Above: Octopus Deploy – Project x Environment</a:t>
            </a:r>
          </a:p>
          <a:p>
            <a:r>
              <a:rPr lang="en-GB" dirty="0"/>
              <a:t>Conditional format to highlight</a:t>
            </a:r>
            <a:r>
              <a:rPr lang="en-GB" i="1" dirty="0"/>
              <a:t> unsuccessful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01C759-C288-B97F-5251-770A83221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2" y="1825625"/>
            <a:ext cx="11251922" cy="330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33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CA45-AD48-2356-5931-9FC513EF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Screen Scraping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0F9CB-3FEA-8ED6-ED17-EAD9C823F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AC8AB4-4444-C796-8194-137CE86C0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2090"/>
            <a:ext cx="6610066" cy="26294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3C6276-8385-C5A9-34C3-4E55E4C82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307" y="2956563"/>
            <a:ext cx="6141493" cy="3421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BC0EFB-3B65-6044-99A0-274CEDF6C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29" y="4792028"/>
            <a:ext cx="4715942" cy="2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8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91FA-527E-B9D0-9F97-FC085AA6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EA30F-EC38-2A71-3024-59C9217A8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3F2603-5FC5-464C-7AFE-084D116D5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11" y="1637372"/>
            <a:ext cx="7169518" cy="3829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271245-677C-2798-40B8-622D3C96D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216" y="2612095"/>
            <a:ext cx="8210972" cy="3321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9E81AE-9F0B-4881-DB79-2945B3A93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023" y="3407906"/>
            <a:ext cx="6290993" cy="3478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8EA030-3451-5C5B-8A6B-1ED7CC86A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652" y="1391381"/>
            <a:ext cx="6984491" cy="5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3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9D098-3331-78D2-CC19-87F117B9C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More than Select and do calculations in PowerShell </a:t>
            </a:r>
          </a:p>
          <a:p>
            <a:pPr lvl="1"/>
            <a:r>
              <a:rPr lang="en-GB" dirty="0"/>
              <a:t>Add Objects (rows) with Excel Formulas as Properties (Cells) </a:t>
            </a:r>
          </a:p>
          <a:p>
            <a:pPr lvl="1"/>
            <a:r>
              <a:rPr lang="en-GB" dirty="0"/>
              <a:t>Use </a:t>
            </a:r>
            <a:r>
              <a:rPr lang="en-GB" dirty="0">
                <a:latin typeface="Consolas" panose="020B0609020204030204" pitchFamily="49" charset="0"/>
              </a:rPr>
              <a:t>Select-Object</a:t>
            </a:r>
            <a:r>
              <a:rPr lang="en-GB" dirty="0"/>
              <a:t> / </a:t>
            </a:r>
            <a:r>
              <a:rPr lang="en-GB" dirty="0">
                <a:latin typeface="Consolas" panose="020B0609020204030204" pitchFamily="49" charset="0"/>
              </a:rPr>
              <a:t>Add-Member</a:t>
            </a:r>
            <a:r>
              <a:rPr lang="en-GB" dirty="0"/>
              <a:t> to add properties / cells to each row</a:t>
            </a:r>
          </a:p>
          <a:p>
            <a:r>
              <a:rPr lang="en-GB" dirty="0"/>
              <a:t> Try the </a:t>
            </a:r>
            <a:r>
              <a:rPr lang="en-GB" dirty="0" err="1"/>
              <a:t>PowerShellPivot</a:t>
            </a:r>
            <a:r>
              <a:rPr lang="en-GB" dirty="0"/>
              <a:t> module – another Finke/O’Neill product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1BDFE-33EC-4521-49F4-CCC2D98FB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67" y="1498283"/>
            <a:ext cx="10356465" cy="5359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A58BD4-F9CC-A70F-1880-07ADA8BCF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 (2)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BA4304-2414-F062-94C3-1CA871647DE6}"/>
              </a:ext>
            </a:extLst>
          </p:cNvPr>
          <p:cNvSpPr/>
          <p:nvPr/>
        </p:nvSpPr>
        <p:spPr>
          <a:xfrm>
            <a:off x="2510675" y="1493636"/>
            <a:ext cx="1744980" cy="43744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140AF2-84D0-0054-0A47-A6D2CDD53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11452" r="38947" b="-1"/>
          <a:stretch/>
        </p:blipFill>
        <p:spPr>
          <a:xfrm>
            <a:off x="135291" y="1317467"/>
            <a:ext cx="11631856" cy="3104197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E861BE60-AD0D-59E4-20CE-FE4B79E28C97}"/>
              </a:ext>
            </a:extLst>
          </p:cNvPr>
          <p:cNvSpPr/>
          <p:nvPr/>
        </p:nvSpPr>
        <p:spPr>
          <a:xfrm>
            <a:off x="5608320" y="3029657"/>
            <a:ext cx="1752600" cy="43744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10D892-ECD1-84CD-E212-BEB6FEFFD522}"/>
              </a:ext>
            </a:extLst>
          </p:cNvPr>
          <p:cNvGrpSpPr/>
          <p:nvPr/>
        </p:nvGrpSpPr>
        <p:grpSpPr>
          <a:xfrm>
            <a:off x="5181600" y="2017944"/>
            <a:ext cx="2518410" cy="3697056"/>
            <a:chOff x="5181600" y="1987464"/>
            <a:chExt cx="2518410" cy="369705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3B99B7B-8635-D71B-01F6-2ACEF2464056}"/>
                </a:ext>
              </a:extLst>
            </p:cNvPr>
            <p:cNvSpPr/>
            <p:nvPr/>
          </p:nvSpPr>
          <p:spPr>
            <a:xfrm>
              <a:off x="6518910" y="1987464"/>
              <a:ext cx="1181100" cy="323056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4B3EE3-B333-E599-81C5-976216D576F1}"/>
                </a:ext>
              </a:extLst>
            </p:cNvPr>
            <p:cNvSpPr/>
            <p:nvPr/>
          </p:nvSpPr>
          <p:spPr>
            <a:xfrm>
              <a:off x="5181600" y="4594932"/>
              <a:ext cx="807720" cy="450849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771D5412-E731-F393-A8A4-E4CF673CB2B6}"/>
                </a:ext>
              </a:extLst>
            </p:cNvPr>
            <p:cNvSpPr/>
            <p:nvPr/>
          </p:nvSpPr>
          <p:spPr>
            <a:xfrm>
              <a:off x="5335193" y="2101525"/>
              <a:ext cx="2200987" cy="3582995"/>
            </a:xfrm>
            <a:prstGeom prst="arc">
              <a:avLst>
                <a:gd name="adj1" fmla="val 8522554"/>
                <a:gd name="adj2" fmla="val 16375061"/>
              </a:avLst>
            </a:prstGeom>
            <a:ln w="28575">
              <a:solidFill>
                <a:srgbClr val="FFC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2913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7B24-C611-1FFA-999A-2B074337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Match &amp; Compare / Merge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74D52F-80CC-103D-76A5-830FD678F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333" y="1566739"/>
            <a:ext cx="10488468" cy="4856546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06D1413-84E6-D92A-A253-AEE6A94898A1}"/>
              </a:ext>
            </a:extLst>
          </p:cNvPr>
          <p:cNvGrpSpPr/>
          <p:nvPr/>
        </p:nvGrpSpPr>
        <p:grpSpPr>
          <a:xfrm>
            <a:off x="2888104" y="2428182"/>
            <a:ext cx="825376" cy="2773738"/>
            <a:chOff x="2888104" y="2428182"/>
            <a:chExt cx="825376" cy="277373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C1E5C5-A157-9408-92A5-70CC898476C1}"/>
                </a:ext>
              </a:extLst>
            </p:cNvPr>
            <p:cNvSpPr/>
            <p:nvPr/>
          </p:nvSpPr>
          <p:spPr>
            <a:xfrm>
              <a:off x="2923664" y="2428182"/>
              <a:ext cx="789816" cy="254001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4C00DBF-8659-DD03-A4C9-941D184BE81B}"/>
                </a:ext>
              </a:extLst>
            </p:cNvPr>
            <p:cNvCxnSpPr>
              <a:cxnSpLocks/>
              <a:stCxn id="13" idx="0"/>
              <a:endCxn id="6" idx="4"/>
            </p:cNvCxnSpPr>
            <p:nvPr/>
          </p:nvCxnSpPr>
          <p:spPr>
            <a:xfrm flipV="1">
              <a:off x="3300792" y="2682183"/>
              <a:ext cx="17780" cy="2265737"/>
            </a:xfrm>
            <a:prstGeom prst="straightConnector1">
              <a:avLst/>
            </a:prstGeom>
            <a:noFill/>
            <a:ln w="28575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CC8CFA9-8627-7D2E-4191-86DC88B739A3}"/>
                </a:ext>
              </a:extLst>
            </p:cNvPr>
            <p:cNvSpPr/>
            <p:nvPr/>
          </p:nvSpPr>
          <p:spPr>
            <a:xfrm>
              <a:off x="2888104" y="4947920"/>
              <a:ext cx="825376" cy="25400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762CDA-9716-3DA8-03E3-A3113DB7DCDB}"/>
              </a:ext>
            </a:extLst>
          </p:cNvPr>
          <p:cNvGrpSpPr/>
          <p:nvPr/>
        </p:nvGrpSpPr>
        <p:grpSpPr>
          <a:xfrm>
            <a:off x="5626224" y="3429000"/>
            <a:ext cx="825376" cy="2773738"/>
            <a:chOff x="2888104" y="2428182"/>
            <a:chExt cx="825376" cy="277373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DF6E8EB-C3B1-E498-034E-1B82DFBBACD0}"/>
                </a:ext>
              </a:extLst>
            </p:cNvPr>
            <p:cNvSpPr/>
            <p:nvPr/>
          </p:nvSpPr>
          <p:spPr>
            <a:xfrm>
              <a:off x="2923664" y="2428182"/>
              <a:ext cx="789816" cy="254001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DE60F25-C4C9-F6EC-2A84-4EBE5DD85CC1}"/>
                </a:ext>
              </a:extLst>
            </p:cNvPr>
            <p:cNvCxnSpPr>
              <a:cxnSpLocks/>
              <a:stCxn id="20" idx="0"/>
              <a:endCxn id="18" idx="4"/>
            </p:cNvCxnSpPr>
            <p:nvPr/>
          </p:nvCxnSpPr>
          <p:spPr>
            <a:xfrm flipV="1">
              <a:off x="3300792" y="2682183"/>
              <a:ext cx="17780" cy="2265737"/>
            </a:xfrm>
            <a:prstGeom prst="straightConnector1">
              <a:avLst/>
            </a:prstGeom>
            <a:noFill/>
            <a:ln w="28575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7B75BE5-AA36-62B2-0F14-C2B24BD455CB}"/>
                </a:ext>
              </a:extLst>
            </p:cNvPr>
            <p:cNvSpPr/>
            <p:nvPr/>
          </p:nvSpPr>
          <p:spPr>
            <a:xfrm>
              <a:off x="2888104" y="4947920"/>
              <a:ext cx="825376" cy="254000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1918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4078-C2D6-FB70-DC85-3082ADB00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30" y="216271"/>
            <a:ext cx="9733280" cy="1325563"/>
          </a:xfrm>
        </p:spPr>
        <p:txBody>
          <a:bodyPr/>
          <a:lstStyle/>
          <a:p>
            <a:r>
              <a:rPr lang="en-GB" dirty="0"/>
              <a:t>Present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C67DD-217D-389C-7389-A27559B5F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3B5B7-4056-8DC9-B344-6DDFCB48B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48621">
            <a:off x="600490" y="1574181"/>
            <a:ext cx="6056565" cy="4961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9E96EA-CF06-2FA0-D702-EAF8E5DD6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39489">
            <a:off x="1962593" y="876324"/>
            <a:ext cx="7620000" cy="5240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66A604-9A39-BAFF-C3C4-412B6DC33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184" y="83451"/>
            <a:ext cx="9194269" cy="477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0D990-60C6-0F05-DE56-1325BC260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 in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CA9C0-A5E1-F579-91FA-DD5A3E75D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Pivot charts are easier than normal ones!</a:t>
            </a:r>
          </a:p>
          <a:p>
            <a:r>
              <a:rPr lang="en-GB" dirty="0"/>
              <a:t>Quick Bar  / Column  / Line  / Pie  charts</a:t>
            </a:r>
          </a:p>
          <a:p>
            <a:pPr marL="457200" lvl="1" indent="0">
              <a:buNone/>
            </a:pPr>
            <a:r>
              <a:rPr lang="en-GB" sz="2800" dirty="0">
                <a:latin typeface="Consolas" panose="020B0609020204030204" pitchFamily="49" charset="0"/>
              </a:rPr>
              <a:t>$data | </a:t>
            </a:r>
            <a:r>
              <a:rPr lang="en-GB" sz="2800" dirty="0" err="1">
                <a:latin typeface="Consolas" panose="020B0609020204030204" pitchFamily="49" charset="0"/>
              </a:rPr>
              <a:t>ColumnChart</a:t>
            </a:r>
            <a:r>
              <a:rPr lang="en-GB" sz="2800" dirty="0">
                <a:latin typeface="Consolas" panose="020B0609020204030204" pitchFamily="49" charset="0"/>
              </a:rPr>
              <a:t> –</a:t>
            </a:r>
            <a:r>
              <a:rPr lang="en-GB" sz="2800" dirty="0" err="1">
                <a:latin typeface="Consolas" panose="020B0609020204030204" pitchFamily="49" charset="0"/>
              </a:rPr>
              <a:t>NoLegend</a:t>
            </a:r>
            <a:r>
              <a:rPr lang="en-GB" sz="2800" dirty="0">
                <a:latin typeface="Consolas" panose="020B0609020204030204" pitchFamily="49" charset="0"/>
              </a:rPr>
              <a:t> –Title "Downloads"</a:t>
            </a:r>
          </a:p>
          <a:p>
            <a:r>
              <a:rPr lang="en-GB" dirty="0"/>
              <a:t>Or use </a:t>
            </a:r>
            <a:r>
              <a:rPr lang="en-GB" sz="2800" dirty="0"/>
              <a:t>-</a:t>
            </a:r>
            <a:r>
              <a:rPr lang="en-GB" sz="2800" dirty="0" err="1"/>
              <a:t>AutoNameRange</a:t>
            </a:r>
            <a:r>
              <a:rPr lang="en-GB" sz="2800" dirty="0"/>
              <a:t> </a:t>
            </a:r>
            <a:r>
              <a:rPr lang="en-GB" dirty="0"/>
              <a:t>&amp; </a:t>
            </a:r>
            <a:r>
              <a:rPr lang="en-GB" sz="2800" dirty="0">
                <a:latin typeface="Consolas" panose="020B0609020204030204" pitchFamily="49" charset="0"/>
              </a:rPr>
              <a:t>New-</a:t>
            </a:r>
            <a:r>
              <a:rPr lang="en-GB" sz="2800" dirty="0" err="1">
                <a:latin typeface="Consolas" panose="020B0609020204030204" pitchFamily="49" charset="0"/>
              </a:rPr>
              <a:t>ExcelChartDefinition</a:t>
            </a:r>
            <a:endParaRPr lang="en-GB" sz="2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b="0" dirty="0">
                <a:solidFill>
                  <a:srgbClr val="FF4500"/>
                </a:solidFill>
                <a:effectLst/>
                <a:latin typeface="Consolas" panose="020B0609020204030204" pitchFamily="49" charset="0"/>
              </a:rPr>
              <a:t>$locations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FF45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 err="1">
                <a:solidFill>
                  <a:srgbClr val="FF4500"/>
                </a:solidFill>
                <a:effectLst/>
                <a:latin typeface="Consolas" panose="020B0609020204030204" pitchFamily="49" charset="0"/>
              </a:rPr>
              <a:t>data.location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Sort-Object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Unique</a:t>
            </a:r>
          </a:p>
          <a:p>
            <a:pPr marL="0" indent="0">
              <a:buNone/>
            </a:pPr>
            <a:r>
              <a:rPr lang="en-GB" sz="1400" b="0" dirty="0">
                <a:solidFill>
                  <a:srgbClr val="FF45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 err="1">
                <a:solidFill>
                  <a:srgbClr val="FF4500"/>
                </a:solidFill>
                <a:effectLst/>
                <a:latin typeface="Consolas" panose="020B0609020204030204" pitchFamily="49" charset="0"/>
              </a:rPr>
              <a:t>cdef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GB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ExcelChartDefinition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GB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ChartType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ColumnClustered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Title "</a:t>
            </a:r>
            <a:r>
              <a:rPr lang="en-GB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Sales" `</a:t>
            </a:r>
            <a:br>
              <a:rPr lang="en-GB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-</a:t>
            </a:r>
            <a:r>
              <a:rPr lang="en-GB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XRange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Product </a:t>
            </a:r>
            <a:r>
              <a:rPr lang="en-GB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YRange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FF4500"/>
                </a:solidFill>
                <a:effectLst/>
                <a:latin typeface="Consolas" panose="020B0609020204030204" pitchFamily="49" charset="0"/>
              </a:rPr>
              <a:t>$locations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4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SeriesHeader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FF4500"/>
                </a:solidFill>
                <a:effectLst/>
                <a:latin typeface="Consolas" panose="020B0609020204030204" pitchFamily="49" charset="0"/>
              </a:rPr>
              <a:t>$locations</a:t>
            </a:r>
            <a:endParaRPr lang="en-GB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400" b="0" dirty="0">
                <a:solidFill>
                  <a:srgbClr val="FF4500"/>
                </a:solidFill>
                <a:effectLst/>
                <a:latin typeface="Consolas" panose="020B0609020204030204" pitchFamily="49" charset="0"/>
              </a:rPr>
              <a:t>$data 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en-GB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Export-Excel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0" dirty="0">
                <a:solidFill>
                  <a:srgbClr val="FF45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0" dirty="0" err="1">
                <a:solidFill>
                  <a:srgbClr val="FF4500"/>
                </a:solidFill>
                <a:effectLst/>
                <a:latin typeface="Consolas" panose="020B0609020204030204" pitchFamily="49" charset="0"/>
              </a:rPr>
              <a:t>env:temp</a:t>
            </a:r>
            <a:r>
              <a:rPr lang="en-GB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\chart.xlsx </a:t>
            </a:r>
            <a:r>
              <a:rPr lang="en-GB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ExcelChartDefinition</a:t>
            </a:r>
            <a:r>
              <a:rPr lang="en-GB" sz="1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45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GB" sz="1400" b="1" dirty="0" err="1">
                <a:solidFill>
                  <a:srgbClr val="FF4500"/>
                </a:solidFill>
                <a:effectLst/>
                <a:latin typeface="Consolas" panose="020B0609020204030204" pitchFamily="49" charset="0"/>
              </a:rPr>
              <a:t>cdef</a:t>
            </a:r>
            <a:r>
              <a:rPr lang="en-GB" sz="1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sz="1400" b="1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AutoNameRange</a:t>
            </a:r>
            <a:r>
              <a:rPr lang="en-GB" sz="1400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endParaRPr lang="en-GB" sz="1400" b="1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48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James O’Neill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PowerShell veteran since 2007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Avatar from </a:t>
            </a:r>
            <a:r>
              <a:rPr lang="en-GB" dirty="0">
                <a:hlinkClick r:id="rId2"/>
              </a:rPr>
              <a:t>www.sp-studio.de</a:t>
            </a:r>
            <a:r>
              <a:rPr lang="en-GB" dirty="0"/>
              <a:t> is almost as old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J@mobulaConsulting.com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Twitter: @JamesOneill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 err="1"/>
              <a:t>github</a:t>
            </a:r>
            <a:r>
              <a:rPr lang="en-GB" dirty="0"/>
              <a:t>:  </a:t>
            </a:r>
            <a:r>
              <a:rPr lang="en-GB" dirty="0" err="1"/>
              <a:t>jhoneill</a:t>
            </a: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Blog https://jhoneill.github.io/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321" y="324853"/>
            <a:ext cx="3007039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6B0EB-2088-C9BE-FF4A-627E049D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PowerShell + Excel + nothing else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21577-5A92-7051-CF1F-DFDB7F412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Copy from Excel with headings</a:t>
            </a:r>
          </a:p>
          <a:p>
            <a:pPr marL="457200" lvl="1" indent="0">
              <a:buNone/>
            </a:pPr>
            <a:r>
              <a:rPr lang="en-GB" sz="2800" dirty="0" err="1">
                <a:latin typeface="Consolas" panose="020B0609020204030204" pitchFamily="49" charset="0"/>
              </a:rPr>
              <a:t>ConvertFrom</a:t>
            </a:r>
            <a:r>
              <a:rPr lang="en-GB" sz="2800" dirty="0">
                <a:latin typeface="Consolas" panose="020B0609020204030204" pitchFamily="49" charset="0"/>
              </a:rPr>
              <a:t>-Csv (Get-Clipboard) -Delimiter "`t"</a:t>
            </a:r>
          </a:p>
          <a:p>
            <a:r>
              <a:rPr lang="en-GB" dirty="0">
                <a:latin typeface="Consolas" panose="020B0609020204030204" pitchFamily="49" charset="0"/>
              </a:rPr>
              <a:t>Export-CSV / Start FileName.csv</a:t>
            </a:r>
          </a:p>
          <a:p>
            <a:r>
              <a:rPr lang="en-GB" dirty="0"/>
              <a:t>Paste to Excel &amp; use Data / Text-to-Columns</a:t>
            </a:r>
          </a:p>
          <a:p>
            <a:r>
              <a:rPr lang="en-GB" dirty="0"/>
              <a:t>Manipulate Excel using the COM model</a:t>
            </a:r>
          </a:p>
          <a:p>
            <a:r>
              <a:rPr lang="en-GB" dirty="0"/>
              <a:t>Use ODBC drivers to treat sheets as data tables.</a:t>
            </a:r>
          </a:p>
          <a:p>
            <a:r>
              <a:rPr lang="en-GB" dirty="0"/>
              <a:t>All need Excel (no good for servers)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264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062D9-F393-3219-EBFA-EF0AF420E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EPPlus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1D3A0-2094-D413-C17C-4F41CFC6B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For working with XSLX files (ONLY) in .NET</a:t>
            </a:r>
          </a:p>
          <a:p>
            <a:r>
              <a:rPr lang="en-GB" dirty="0"/>
              <a:t>Does not require Excel (great for servers)</a:t>
            </a:r>
          </a:p>
          <a:p>
            <a:pPr lvl="1"/>
            <a:r>
              <a:rPr lang="en-GB" dirty="0"/>
              <a:t>Some things only come to life when opened in Excel</a:t>
            </a:r>
          </a:p>
          <a:p>
            <a:r>
              <a:rPr lang="en-GB" dirty="0"/>
              <a:t>V4 free to use</a:t>
            </a:r>
          </a:p>
          <a:p>
            <a:pPr lvl="1"/>
            <a:r>
              <a:rPr lang="en-GB" dirty="0"/>
              <a:t>Good coverage of Excel Features, but not 100%</a:t>
            </a:r>
          </a:p>
          <a:p>
            <a:r>
              <a:rPr lang="en-GB" dirty="0"/>
              <a:t>Module grew out Doug Finke’s importer… </a:t>
            </a:r>
            <a:br>
              <a:rPr lang="en-GB" dirty="0"/>
            </a:br>
            <a:r>
              <a:rPr lang="en-GB" dirty="0"/>
              <a:t>This talk focuses on </a:t>
            </a:r>
            <a:r>
              <a:rPr lang="en-GB" i="1" dirty="0"/>
              <a:t>Export</a:t>
            </a:r>
          </a:p>
        </p:txBody>
      </p:sp>
    </p:spTree>
    <p:extLst>
      <p:ext uri="{BB962C8B-B14F-4D97-AF65-F5344CB8AC3E}">
        <p14:creationId xmlns:p14="http://schemas.microsoft.com/office/powerpoint/2010/main" val="2978464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D2D2-B674-ACED-DBED-61ACE9769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 descr="Screen shot of the PowerShell gallery 20 July 2018 ~ 3 years after realease">
            <a:extLst>
              <a:ext uri="{FF2B5EF4-FFF2-40B4-BE49-F238E27FC236}">
                <a16:creationId xmlns:a16="http://schemas.microsoft.com/office/drawing/2014/main" id="{A625B4FC-1940-1FA4-5195-4BCF9E766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6605">
            <a:off x="2102803" y="1698625"/>
            <a:ext cx="7986393" cy="4351338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A2241-4004-D316-C3DF-D9C8CB301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920" y="537158"/>
            <a:ext cx="6878017" cy="57484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Some versions now have more downloads than the whole first 4-5 years.">
            <a:extLst>
              <a:ext uri="{FF2B5EF4-FFF2-40B4-BE49-F238E27FC236}">
                <a16:creationId xmlns:a16="http://schemas.microsoft.com/office/drawing/2014/main" id="{F7B05A75-E912-481A-C77B-8A24E7678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919" y="537157"/>
            <a:ext cx="6878017" cy="57484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Screen shot of PowerShell Gallery from June 5th 2022 showing ~1.6Million downloads. ">
            <a:extLst>
              <a:ext uri="{FF2B5EF4-FFF2-40B4-BE49-F238E27FC236}">
                <a16:creationId xmlns:a16="http://schemas.microsoft.com/office/drawing/2014/main" id="{606DC784-F467-D75F-9FF0-DCEACE8A8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452">
            <a:off x="1051743" y="586500"/>
            <a:ext cx="9251406" cy="36929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453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4ECAF-98A6-1B4D-2D75-18005337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ImportExcel</a:t>
            </a:r>
            <a:r>
              <a:rPr lang="en-GB" dirty="0"/>
              <a:t> the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61136-BCE1-5DE2-9EA0-6CA239830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Cross platform – incl. cloud shell &amp; Azure DevOps pipelines</a:t>
            </a:r>
          </a:p>
          <a:p>
            <a:r>
              <a:rPr lang="en-GB" dirty="0"/>
              <a:t>Use cases </a:t>
            </a:r>
          </a:p>
          <a:p>
            <a:pPr lvl="1"/>
            <a:r>
              <a:rPr lang="en-GB" dirty="0"/>
              <a:t>PowerShell to extract and transform Excel data</a:t>
            </a:r>
          </a:p>
          <a:p>
            <a:pPr lvl="1"/>
            <a:r>
              <a:rPr lang="en-GB" dirty="0"/>
              <a:t>Receive / track config in Excel, apply with PowerShell </a:t>
            </a:r>
          </a:p>
          <a:p>
            <a:pPr lvl="1"/>
            <a:r>
              <a:rPr lang="en-GB" dirty="0"/>
              <a:t>Get information with PowerShell, extend / present using Excel</a:t>
            </a:r>
          </a:p>
          <a:p>
            <a:pPr lvl="2"/>
            <a:r>
              <a:rPr lang="en-GB" dirty="0"/>
              <a:t>Excel Formulas to go beyond </a:t>
            </a:r>
            <a:r>
              <a:rPr lang="en-GB" sz="2200" dirty="0">
                <a:latin typeface="Consolas" panose="020B0609020204030204" pitchFamily="49" charset="0"/>
              </a:rPr>
              <a:t>Select-Object</a:t>
            </a:r>
            <a:r>
              <a:rPr lang="en-GB" sz="2200" dirty="0"/>
              <a:t>, </a:t>
            </a:r>
            <a:r>
              <a:rPr lang="en-GB" sz="2200" dirty="0">
                <a:latin typeface="Consolas" panose="020B0609020204030204" pitchFamily="49" charset="0"/>
              </a:rPr>
              <a:t>Measure-Object</a:t>
            </a:r>
            <a:r>
              <a:rPr lang="en-GB" dirty="0"/>
              <a:t> </a:t>
            </a:r>
          </a:p>
          <a:p>
            <a:pPr lvl="2"/>
            <a:r>
              <a:rPr lang="en-GB" dirty="0"/>
              <a:t>Charts, Pivots, Conditional formatting, Differences</a:t>
            </a:r>
          </a:p>
          <a:p>
            <a:r>
              <a:rPr lang="en-GB" dirty="0"/>
              <a:t>Most import / export needs to be Cell-by-Cell</a:t>
            </a:r>
          </a:p>
        </p:txBody>
      </p:sp>
    </p:spTree>
    <p:extLst>
      <p:ext uri="{BB962C8B-B14F-4D97-AF65-F5344CB8AC3E}">
        <p14:creationId xmlns:p14="http://schemas.microsoft.com/office/powerpoint/2010/main" val="3481454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40D04-8BCE-C915-2D6F-AF556ECC2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4020"/>
          </a:xfrm>
        </p:spPr>
        <p:txBody>
          <a:bodyPr/>
          <a:lstStyle/>
          <a:p>
            <a:r>
              <a:rPr lang="en-GB" dirty="0"/>
              <a:t>Object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558965-3977-F1E5-D83E-FBBC4342D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7860" y="2064232"/>
            <a:ext cx="4959605" cy="2063856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C01F9D9-1D51-3BFD-FE73-840335B60D8A}"/>
              </a:ext>
            </a:extLst>
          </p:cNvPr>
          <p:cNvSpPr/>
          <p:nvPr/>
        </p:nvSpPr>
        <p:spPr>
          <a:xfrm>
            <a:off x="4109889" y="2971407"/>
            <a:ext cx="2149244" cy="3412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F89904-1402-F6B5-C118-F3138E9BC96A}"/>
              </a:ext>
            </a:extLst>
          </p:cNvPr>
          <p:cNvGrpSpPr/>
          <p:nvPr/>
        </p:nvGrpSpPr>
        <p:grpSpPr>
          <a:xfrm>
            <a:off x="2587168" y="1970287"/>
            <a:ext cx="5600988" cy="2781443"/>
            <a:chOff x="2722396" y="3644541"/>
            <a:chExt cx="5600988" cy="278144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4726C4-60D0-C087-E5F7-09E5ACD60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2396" y="3644541"/>
              <a:ext cx="5600988" cy="2781443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E7C827-2231-A9BE-D627-B62F91CE29D8}"/>
                </a:ext>
              </a:extLst>
            </p:cNvPr>
            <p:cNvSpPr/>
            <p:nvPr/>
          </p:nvSpPr>
          <p:spPr>
            <a:xfrm>
              <a:off x="4185634" y="3966693"/>
              <a:ext cx="830687" cy="25317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8E7023-05AA-A970-2FF7-66B7F167C166}"/>
              </a:ext>
            </a:extLst>
          </p:cNvPr>
          <p:cNvGrpSpPr/>
          <p:nvPr/>
        </p:nvGrpSpPr>
        <p:grpSpPr>
          <a:xfrm>
            <a:off x="2242914" y="1429146"/>
            <a:ext cx="6096313" cy="5428854"/>
            <a:chOff x="2242914" y="1429146"/>
            <a:chExt cx="6096313" cy="542885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A0FA5DC-58A5-9A99-E817-DC538A658B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66" b="3151"/>
            <a:stretch/>
          </p:blipFill>
          <p:spPr>
            <a:xfrm>
              <a:off x="2242914" y="1429146"/>
              <a:ext cx="6096313" cy="5428854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F668069-BD0E-3A9C-3417-48336C0A9A7A}"/>
                </a:ext>
              </a:extLst>
            </p:cNvPr>
            <p:cNvSpPr/>
            <p:nvPr/>
          </p:nvSpPr>
          <p:spPr>
            <a:xfrm>
              <a:off x="3799268" y="4553877"/>
              <a:ext cx="2569335" cy="29179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E6DE256-6500-A6FB-1702-155ECEECC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429" y="1429146"/>
            <a:ext cx="7461633" cy="524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11A6-DAF3-1DF3-038A-B68AF636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Model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E1908-D7A2-0F20-910A-4D5729936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EPPlus supports a feature, you can see</a:t>
            </a:r>
            <a:r>
              <a:rPr lang="en-GB" i="1" dirty="0"/>
              <a:t> how</a:t>
            </a:r>
            <a:br>
              <a:rPr lang="en-GB" i="1" dirty="0"/>
            </a:br>
            <a:r>
              <a:rPr lang="en-GB" dirty="0"/>
              <a:t>by exploring an existing XLSX which uses it</a:t>
            </a:r>
          </a:p>
          <a:p>
            <a:r>
              <a:rPr lang="en-GB" dirty="0"/>
              <a:t>Module reduces the need for low level hacks</a:t>
            </a:r>
          </a:p>
          <a:p>
            <a:pPr lvl="1"/>
            <a:r>
              <a:rPr lang="en-GB" dirty="0"/>
              <a:t>Export-Excel function handles ~ 90% of output needs  </a:t>
            </a:r>
          </a:p>
          <a:p>
            <a:pPr lvl="1"/>
            <a:r>
              <a:rPr lang="en-GB" dirty="0"/>
              <a:t>With extra tools handles ~ 99 %</a:t>
            </a:r>
          </a:p>
          <a:p>
            <a:pPr lvl="1"/>
            <a:r>
              <a:rPr lang="en-GB" dirty="0"/>
              <a:t>Last ~ 1% need the object model 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61238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822</Words>
  <Application>Microsoft Office PowerPoint</Application>
  <PresentationFormat>Widescreen</PresentationFormat>
  <Paragraphs>86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PowerShell + Excel + nothing else </vt:lpstr>
      <vt:lpstr>EPPlus library</vt:lpstr>
      <vt:lpstr>PowerPoint Presentation</vt:lpstr>
      <vt:lpstr>ImportExcel the module</vt:lpstr>
      <vt:lpstr>Object Model</vt:lpstr>
      <vt:lpstr>Object Model (2)</vt:lpstr>
      <vt:lpstr>Import</vt:lpstr>
      <vt:lpstr>PowerPoint Presentation</vt:lpstr>
      <vt:lpstr>Parameter  import</vt:lpstr>
      <vt:lpstr>Export</vt:lpstr>
      <vt:lpstr>When I said many options…</vt:lpstr>
      <vt:lpstr>PowerShell command output:</vt:lpstr>
      <vt:lpstr>Screen Scraping</vt:lpstr>
      <vt:lpstr>Transform (1)</vt:lpstr>
      <vt:lpstr>Transform (2)</vt:lpstr>
      <vt:lpstr>Match &amp; Compare / Merge</vt:lpstr>
      <vt:lpstr>Present</vt:lpstr>
      <vt:lpstr>Not in the demo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James O'Neill</cp:lastModifiedBy>
  <cp:revision>3</cp:revision>
  <dcterms:created xsi:type="dcterms:W3CDTF">2022-05-02T14:38:43Z</dcterms:created>
  <dcterms:modified xsi:type="dcterms:W3CDTF">2022-06-23T12:13:59Z</dcterms:modified>
</cp:coreProperties>
</file>